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FD1D-BFF3-497F-A29D-035518C275DB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4B3C-F1C7-49DC-BF3D-934536511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463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FD1D-BFF3-497F-A29D-035518C275DB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4B3C-F1C7-49DC-BF3D-934536511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229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FD1D-BFF3-497F-A29D-035518C275DB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4B3C-F1C7-49DC-BF3D-934536511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03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FD1D-BFF3-497F-A29D-035518C275DB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4B3C-F1C7-49DC-BF3D-934536511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288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FD1D-BFF3-497F-A29D-035518C275DB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4B3C-F1C7-49DC-BF3D-934536511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659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FD1D-BFF3-497F-A29D-035518C275DB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4B3C-F1C7-49DC-BF3D-934536511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859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FD1D-BFF3-497F-A29D-035518C275DB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4B3C-F1C7-49DC-BF3D-934536511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125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FD1D-BFF3-497F-A29D-035518C275DB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4B3C-F1C7-49DC-BF3D-934536511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05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FD1D-BFF3-497F-A29D-035518C275DB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4B3C-F1C7-49DC-BF3D-934536511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911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FD1D-BFF3-497F-A29D-035518C275DB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4B3C-F1C7-49DC-BF3D-934536511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09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FD1D-BFF3-497F-A29D-035518C275DB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4B3C-F1C7-49DC-BF3D-934536511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841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CFD1D-BFF3-497F-A29D-035518C275DB}" type="datetimeFigureOut">
              <a:rPr lang="en-US" smtClean="0"/>
              <a:t>12/14/2015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B4B3C-F1C7-49DC-BF3D-934536511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803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Environmental Science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17  CH 19 Waste  Dec. 14 - 17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910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"/>
            <a:ext cx="10881575" cy="16906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12/14  Reducing Solid Waste CH 19.2</a:t>
            </a:r>
            <a:br>
              <a:rPr lang="en-US" dirty="0" smtClean="0"/>
            </a:br>
            <a:r>
              <a:rPr lang="en-US" dirty="0" smtClean="0"/>
              <a:t>Obj. TSW be inventive with ideas to create recycled materials. P. 74 NB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742829"/>
            <a:ext cx="5378451" cy="4022009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8450" y="1413501"/>
            <a:ext cx="6803471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can you use your customer buying power to reduce solid waste?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steps must an item go through to be recycled?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are the benefits to composting?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841" y="3721994"/>
            <a:ext cx="4190159" cy="3136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580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12/15  Hazardous Waste  CH 19.3</a:t>
            </a:r>
            <a:br>
              <a:rPr lang="en-US" dirty="0" smtClean="0"/>
            </a:br>
            <a:r>
              <a:rPr lang="en-US" dirty="0" smtClean="0"/>
              <a:t>Obj. TSW find solutions to decrease the exposure to hazardous waste. P. 76 NB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175" y="2036813"/>
            <a:ext cx="5676937" cy="414015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are two characteristic of hazardous waste?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Describe a Law that helps protect you from hazardous waste.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can hazardous waste be treated safely?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016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93183"/>
            <a:ext cx="11990230" cy="11590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12/16  Review UNIT 5</a:t>
            </a:r>
            <a:br>
              <a:rPr lang="en-US" dirty="0" smtClean="0"/>
            </a:br>
            <a:r>
              <a:rPr lang="en-US" dirty="0" smtClean="0"/>
              <a:t>Obj. TSW score well on the UNIT Test today.  P. 78 NB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00884" y="1352282"/>
            <a:ext cx="121920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are 2 types of Mining, and consequences of that type of mining?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Explain Nonrenewable and Renewable Energy, give examples for both.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Landfills are permanent waste-disposal facilities.  What steps do we have in place to protect ourselves from the toxins put into them?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9634" y="3210399"/>
            <a:ext cx="8190963" cy="364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643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968918"/>
          </a:xfrm>
        </p:spPr>
        <p:txBody>
          <a:bodyPr>
            <a:normAutofit/>
          </a:bodyPr>
          <a:lstStyle/>
          <a:p>
            <a:r>
              <a:rPr lang="en-US" dirty="0" smtClean="0"/>
              <a:t>Energy Conservation Project</a:t>
            </a:r>
            <a:br>
              <a:rPr lang="en-US" dirty="0" smtClean="0"/>
            </a:br>
            <a:r>
              <a:rPr lang="en-US" dirty="0" smtClean="0"/>
              <a:t>Create a Brochure of Doable Energy saving techniques that could be used by our local City Hall to help people conserve energy.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953021"/>
            <a:ext cx="10515600" cy="2223941"/>
          </a:xfrm>
        </p:spPr>
        <p:txBody>
          <a:bodyPr/>
          <a:lstStyle/>
          <a:p>
            <a:r>
              <a:rPr lang="en-US" dirty="0" smtClean="0"/>
              <a:t>Show examples </a:t>
            </a:r>
            <a:r>
              <a:rPr lang="en-US" smtClean="0"/>
              <a:t>from the mail.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48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143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Environmental Science</vt:lpstr>
      <vt:lpstr>12/14  Reducing Solid Waste CH 19.2 Obj. TSW be inventive with ideas to create recycled materials. P. 74 NB</vt:lpstr>
      <vt:lpstr>12/15  Hazardous Waste  CH 19.3 Obj. TSW find solutions to decrease the exposure to hazardous waste. P. 76 NB</vt:lpstr>
      <vt:lpstr>12/16  Review UNIT 5 Obj. TSW score well on the UNIT Test today.  P. 78 NB</vt:lpstr>
      <vt:lpstr>Energy Conservation Project Create a Brochure of Doable Energy saving techniques that could be used by our local City Hall to help people conserve energy.  </vt:lpstr>
    </vt:vector>
  </TitlesOfParts>
  <Company>WUSD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Environmental Science</dc:title>
  <dc:creator>Jennifer Mc Allister</dc:creator>
  <cp:lastModifiedBy>Jennifer Mc Allister</cp:lastModifiedBy>
  <cp:revision>7</cp:revision>
  <dcterms:created xsi:type="dcterms:W3CDTF">2015-12-13T21:59:38Z</dcterms:created>
  <dcterms:modified xsi:type="dcterms:W3CDTF">2015-12-14T15:19:32Z</dcterms:modified>
</cp:coreProperties>
</file>