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handoutMasterIdLst>
    <p:handoutMasterId r:id="rId11"/>
  </p:handoutMasterIdLst>
  <p:sldIdLst>
    <p:sldId id="256" r:id="rId2"/>
    <p:sldId id="271" r:id="rId3"/>
    <p:sldId id="261" r:id="rId4"/>
    <p:sldId id="257" r:id="rId5"/>
    <p:sldId id="258" r:id="rId6"/>
    <p:sldId id="259" r:id="rId7"/>
    <p:sldId id="260" r:id="rId8"/>
    <p:sldId id="262" r:id="rId9"/>
    <p:sldId id="263" r:id="rId10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4F59-1485-456C-AB5D-F23AE45C808D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C4750-B9EE-4F4F-B745-0DFD69A46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39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8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584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1634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912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9109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870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79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0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6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6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6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0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6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6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9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CH 3, 4, 5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4" y="26670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TEST CORRECTIONS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4" y="1193800"/>
            <a:ext cx="8596668" cy="388077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WHY your answer as WRONG?</a:t>
            </a:r>
          </a:p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WHY the right answer is RIGHT?</a:t>
            </a:r>
          </a:p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 not rewrite the questions, EXPLAIN</a:t>
            </a:r>
          </a:p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MORE PEN</a:t>
            </a:r>
          </a:p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Grammar, sentence structure</a:t>
            </a:r>
          </a:p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If I can’t read it I am not grading it…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3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3" y="820653"/>
            <a:ext cx="6127134" cy="603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3" y="0"/>
            <a:ext cx="8596668" cy="1320800"/>
          </a:xfrm>
        </p:spPr>
        <p:txBody>
          <a:bodyPr>
            <a:normAutofit/>
          </a:bodyPr>
          <a:lstStyle/>
          <a:p>
            <a:r>
              <a:rPr lang="en-US" sz="5600" dirty="0" smtClean="0"/>
              <a:t>Opening Story CH 5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43281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38667"/>
            <a:ext cx="9736667" cy="1591733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9/17: Ch. 3 Ecosystem Ecology, Ch.4 Biomes, Ch.5 Evolution; pg. 44NB</a:t>
            </a:r>
            <a:br>
              <a:rPr lang="en-US" sz="3000" dirty="0" smtClean="0"/>
            </a:br>
            <a:r>
              <a:rPr lang="en-US" sz="3000" dirty="0" smtClean="0"/>
              <a:t>Obj. TSW review for CH 3, 4, 5 quiz and do well on their quiz </a:t>
            </a:r>
            <a:r>
              <a:rPr lang="en-US" sz="3000" dirty="0" smtClean="0">
                <a:sym typeface="Wingdings" panose="05000000000000000000" pitchFamily="2" charset="2"/>
              </a:rPr>
              <a:t></a:t>
            </a:r>
            <a:br>
              <a:rPr lang="en-US" sz="3000" dirty="0" smtClean="0">
                <a:sym typeface="Wingdings" panose="05000000000000000000" pitchFamily="2" charset="2"/>
              </a:rPr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5" y="2487167"/>
            <a:ext cx="6895930" cy="4167633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chemeClr val="accent2"/>
                </a:solidFill>
              </a:rPr>
              <a:t>1. Draw a trophic pyramid, label each level, and label which direction energy flows.</a:t>
            </a:r>
          </a:p>
          <a:p>
            <a:r>
              <a:rPr lang="en-US" altLang="en-US" sz="3200" dirty="0" smtClean="0">
                <a:solidFill>
                  <a:schemeClr val="accent2"/>
                </a:solidFill>
              </a:rPr>
              <a:t>2</a:t>
            </a:r>
            <a:r>
              <a:rPr lang="en-US" altLang="en-US" sz="3200" dirty="0">
                <a:solidFill>
                  <a:schemeClr val="accent2"/>
                </a:solidFill>
              </a:rPr>
              <a:t>. How does climate affect the distribution of species around the globe</a:t>
            </a:r>
            <a:r>
              <a:rPr lang="en-US" altLang="en-US" sz="32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altLang="en-US" sz="3200" dirty="0" smtClean="0">
                <a:solidFill>
                  <a:schemeClr val="accent2"/>
                </a:solidFill>
              </a:rPr>
              <a:t>3. Explain </a:t>
            </a:r>
            <a:r>
              <a:rPr lang="en-US" altLang="en-US" sz="3200" dirty="0">
                <a:solidFill>
                  <a:schemeClr val="accent2"/>
                </a:solidFill>
              </a:rPr>
              <a:t>a fundamental niche.</a:t>
            </a:r>
          </a:p>
          <a:p>
            <a:endParaRPr lang="en-US" altLang="en-US" sz="3200" dirty="0">
              <a:solidFill>
                <a:schemeClr val="accent2"/>
              </a:solidFill>
            </a:endParaRPr>
          </a:p>
          <a:p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18" y="3096800"/>
            <a:ext cx="4791095" cy="294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5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66" y="702546"/>
            <a:ext cx="7010400" cy="507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64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/>
              <a:t>Species around the Globe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28" y="1930400"/>
            <a:ext cx="4436533" cy="4652829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accent2"/>
                </a:solidFill>
              </a:rPr>
              <a:t>Precipitation </a:t>
            </a:r>
          </a:p>
          <a:p>
            <a:r>
              <a:rPr lang="en-US" sz="3400" dirty="0" smtClean="0">
                <a:solidFill>
                  <a:schemeClr val="accent2"/>
                </a:solidFill>
              </a:rPr>
              <a:t>Temperature </a:t>
            </a:r>
          </a:p>
          <a:p>
            <a:r>
              <a:rPr lang="en-US" sz="3400" dirty="0" smtClean="0">
                <a:solidFill>
                  <a:schemeClr val="accent2"/>
                </a:solidFill>
              </a:rPr>
              <a:t>Ex: Rainforest vs. Antarctica vs. Desert</a:t>
            </a:r>
          </a:p>
          <a:p>
            <a:pPr lvl="1"/>
            <a:r>
              <a:rPr lang="en-US" sz="3200" dirty="0" smtClean="0">
                <a:solidFill>
                  <a:schemeClr val="accent2"/>
                </a:solidFill>
              </a:rPr>
              <a:t>Species adapt to different environments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65" y="1751938"/>
            <a:ext cx="4505978" cy="2998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20" y="4252349"/>
            <a:ext cx="3737436" cy="2669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205" y="1596579"/>
            <a:ext cx="3689795" cy="25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0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600" dirty="0" smtClean="0"/>
              <a:t>Fundamental Niche 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4133"/>
            <a:ext cx="5181599" cy="4297229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Range of Tolerance: Optimal environment in which a species performs particularly well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Suite of ideal conditions for a particular species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99" y="1899376"/>
            <a:ext cx="5752519" cy="398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1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200" dirty="0" smtClean="0"/>
              <a:t>TABOO REVIEW</a:t>
            </a:r>
            <a:endParaRPr lang="en-US" sz="6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94933"/>
            <a:ext cx="9110133" cy="424642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Team up with a partner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Decide who is partner A and who is partner B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A vocab word will appear on the board!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Partner A will turn away from the board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Partner B will describe the word to partner A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Partner A will have to guess the word!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Then switch </a:t>
            </a:r>
            <a:r>
              <a:rPr lang="en-US" sz="32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68" y="393700"/>
            <a:ext cx="3153832" cy="1173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Autotroph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3700" y="1724123"/>
            <a:ext cx="2019300" cy="1320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ITCZ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3093659"/>
            <a:ext cx="7671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Second Law of Thermodynamics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5105" y="654022"/>
            <a:ext cx="1951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Abiotic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7340" y="1910834"/>
            <a:ext cx="3738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Recombination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48228" y="5303050"/>
            <a:ext cx="2361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Mutation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086" y="4237318"/>
            <a:ext cx="7146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NPP= GPP- cellular respiration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6439" y="5479534"/>
            <a:ext cx="4049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Species richness 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063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</TotalTime>
  <Words>221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Wingdings 3</vt:lpstr>
      <vt:lpstr>Facet</vt:lpstr>
      <vt:lpstr>REVIEW CH 3, 4, 5 </vt:lpstr>
      <vt:lpstr>TEST CORRECTIONS</vt:lpstr>
      <vt:lpstr>Opening Story CH 5</vt:lpstr>
      <vt:lpstr>9/17: Ch. 3 Ecosystem Ecology, Ch.4 Biomes, Ch.5 Evolution; pg. 44NB Obj. TSW review for CH 3, 4, 5 quiz and do well on their quiz  </vt:lpstr>
      <vt:lpstr>PowerPoint Presentation</vt:lpstr>
      <vt:lpstr>Species around the Globe</vt:lpstr>
      <vt:lpstr>Fundamental Niche </vt:lpstr>
      <vt:lpstr>TABOO REVIEW</vt:lpstr>
      <vt:lpstr>ITCZ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CH 3, 4, 5 </dc:title>
  <dc:creator>Jennifer McAllister</dc:creator>
  <cp:lastModifiedBy>Jennifer McAllister</cp:lastModifiedBy>
  <cp:revision>11</cp:revision>
  <cp:lastPrinted>2014-09-17T16:32:07Z</cp:lastPrinted>
  <dcterms:created xsi:type="dcterms:W3CDTF">2014-09-17T15:58:50Z</dcterms:created>
  <dcterms:modified xsi:type="dcterms:W3CDTF">2014-09-17T18:27:20Z</dcterms:modified>
</cp:coreProperties>
</file>