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6" r:id="rId10"/>
    <p:sldId id="256" r:id="rId11"/>
    <p:sldId id="257" r:id="rId12"/>
    <p:sldId id="25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2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baynature.org/articles/call-of-the-gall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annotation_id=annotation_394871&amp;feature=iv&amp;src_vid=cpgCQj-sgqk&amp;v=5ecN2qPOFqg" TargetMode="External"/><Relationship Id="rId2" Type="http://schemas.openxmlformats.org/officeDocument/2006/relationships/hyperlink" Target="https://www.youtube.com/watch?v=cpgCQj-sgq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9C5gsdaSX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ater.ca.gov/waterconditions/docs/Drought_ENSO_handout4.pdf" TargetMode="External"/><Relationship Id="rId2" Type="http://schemas.openxmlformats.org/officeDocument/2006/relationships/hyperlink" Target="http://ca.gov/drough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science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M</a:t>
            </a:r>
            <a:r>
              <a:rPr lang="en-US" sz="2400" cap="none" dirty="0"/>
              <a:t>r</a:t>
            </a:r>
            <a:r>
              <a:rPr lang="en-US" sz="2400" cap="none" dirty="0" smtClean="0"/>
              <a:t>s. McAllister</a:t>
            </a:r>
          </a:p>
          <a:p>
            <a:r>
              <a:rPr lang="en-US" sz="2400" dirty="0" smtClean="0"/>
              <a:t>Fall  2015 – 2016</a:t>
            </a:r>
          </a:p>
          <a:p>
            <a:r>
              <a:rPr lang="en-US" sz="2400" dirty="0" smtClean="0"/>
              <a:t>Room 757 	Period 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0922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8/20 Sustainability</a:t>
            </a:r>
            <a:b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Obj. TSW learn how RCHS incorporates sustainable practices by walking on a campus tour and participating in a class discussion after. P. 8NB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How are you part of the natural environment?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What would you like to learn about environmental science?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think sustainability means?</a:t>
            </a:r>
            <a:endParaRPr lang="en-U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95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8/21 </a:t>
            </a: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Environmental Science</a:t>
            </a:r>
            <a:b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Obj. TSW better understand weather systems and impacts of a drought by reading an article and discussing it in a group. P. 10 NB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cap="none" dirty="0" smtClean="0"/>
              <a:t>What is Environmental Science?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cap="none" dirty="0" smtClean="0"/>
              <a:t>Have you noticed more Crows on campus each day?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cap="none" dirty="0" smtClean="0"/>
              <a:t>What do you think Salinization is, as it relates to agriculture?</a:t>
            </a:r>
          </a:p>
          <a:p>
            <a:pPr marL="457200" indent="-457200">
              <a:buFont typeface="+mj-lt"/>
              <a:buAutoNum type="arabicPeriod"/>
            </a:pPr>
            <a:endParaRPr lang="en-US" sz="2400" cap="none" dirty="0" smtClean="0"/>
          </a:p>
          <a:p>
            <a:pPr marL="457200" indent="-457200">
              <a:buFont typeface="+mj-lt"/>
              <a:buAutoNum type="arabicPeriod"/>
            </a:pP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32985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Eating food locally</a:t>
            </a:r>
            <a:b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Farm-to-Fork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 smtClean="0"/>
              <a:t>What do you think farm to fork is?</a:t>
            </a:r>
          </a:p>
          <a:p>
            <a:r>
              <a:rPr lang="en-US" sz="2400" cap="none" dirty="0" smtClean="0"/>
              <a:t>How is it a </a:t>
            </a:r>
            <a:r>
              <a:rPr lang="en-US" sz="2400" cap="none" smtClean="0"/>
              <a:t>sustainable practice?</a:t>
            </a: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32023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596177"/>
          </a:xfrm>
        </p:spPr>
        <p:txBody>
          <a:bodyPr/>
          <a:lstStyle/>
          <a:p>
            <a:r>
              <a:rPr lang="en-US" dirty="0" smtClean="0"/>
              <a:t>What is this?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Write your best guess on the 3x5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3" y="2110427"/>
            <a:ext cx="6499538" cy="445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07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Oak Trees and Wasp galls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The wasp choose an oak tree as a host and their larvae grow on the underside of the leaf</a:t>
            </a: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The wasps deposit reddish urchin galls </a:t>
            </a: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antron</a:t>
            </a:r>
            <a:r>
              <a:rPr lang="en-US" sz="24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quercusechinus</a:t>
            </a:r>
            <a:endParaRPr lang="en-US" sz="2400" i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Article in </a:t>
            </a:r>
            <a:r>
              <a:rPr lang="en-US" sz="2400" i="1" cap="none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bay nature</a:t>
            </a:r>
            <a:r>
              <a:rPr lang="en-US" sz="24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magazine</a:t>
            </a:r>
            <a:endParaRPr lang="en-U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858" y="3036130"/>
            <a:ext cx="4736742" cy="324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42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 in 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some interactions in nature that you have noticed or discuss your thoughts about the wasps and oak galls.</a:t>
            </a: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How do living things interact with each other?</a:t>
            </a:r>
            <a:endParaRPr lang="en-U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5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are you part of the natural system / environment?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Write your thoughts down on paper.  You will tape this in your notebook tomorrow.</a:t>
            </a: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Watch the following </a:t>
            </a: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video</a:t>
            </a: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Now what?  How has your perception changed regarding how you are part of the environment?</a:t>
            </a:r>
          </a:p>
          <a:p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One more </a:t>
            </a:r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video.</a:t>
            </a:r>
            <a:endParaRPr lang="en-U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1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The secret Life of crows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Facial recognition</a:t>
            </a:r>
          </a:p>
          <a:p>
            <a:r>
              <a:rPr lang="en-US" dirty="0" smtClean="0"/>
              <a:t>Alarm call</a:t>
            </a:r>
          </a:p>
          <a:p>
            <a:r>
              <a:rPr lang="en-US" dirty="0" smtClean="0"/>
              <a:t>How do humans and Crows work together to solve problems?</a:t>
            </a:r>
          </a:p>
          <a:p>
            <a:r>
              <a:rPr lang="en-US" dirty="0" smtClean="0"/>
              <a:t>What is the real problem?</a:t>
            </a:r>
          </a:p>
          <a:p>
            <a:r>
              <a:rPr lang="en-US" dirty="0" smtClean="0"/>
              <a:t>How do humans interact with nature?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Annotate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 smtClean="0"/>
              <a:t>Read the “Will El Nino Make a Difference?  Maybe not July 2015</a:t>
            </a:r>
          </a:p>
          <a:p>
            <a:r>
              <a:rPr lang="en-US" sz="2400" cap="none" dirty="0" smtClean="0"/>
              <a:t>As you read underline the vocabulary words you know</a:t>
            </a:r>
          </a:p>
          <a:p>
            <a:r>
              <a:rPr lang="en-US" sz="2400" cap="none" dirty="0" smtClean="0"/>
              <a:t>Circle any vocabulary words you don’t know.</a:t>
            </a:r>
          </a:p>
          <a:p>
            <a:r>
              <a:rPr lang="en-US" sz="2400" cap="none" dirty="0" smtClean="0"/>
              <a:t>Write you thoughts I the margins.</a:t>
            </a:r>
          </a:p>
          <a:p>
            <a:r>
              <a:rPr lang="en-US" sz="2400" cap="none" dirty="0" smtClean="0"/>
              <a:t>Answer the following questions after having a discussion about the article on page 11 NB.</a:t>
            </a: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3036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gure_04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9700"/>
            <a:ext cx="8074025" cy="659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0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8" y="1"/>
            <a:ext cx="10364451" cy="1056068"/>
          </a:xfrm>
        </p:spPr>
        <p:txBody>
          <a:bodyPr/>
          <a:lstStyle/>
          <a:p>
            <a:r>
              <a:rPr lang="en-US" dirty="0" smtClean="0"/>
              <a:t>What about our Drought?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5457" y="824248"/>
            <a:ext cx="11496543" cy="5396248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ca.gov/drought/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El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NiÑo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make a difference, Maybe not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Read the following article, write your answers on binder paper.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What is ENSO?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Why is it one of the most studied climate phenomena?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claim of the article?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evidence for that claim?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List the support for that evidence.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Why is this important?  How does it effect our lives?</a:t>
            </a:r>
          </a:p>
          <a:p>
            <a:pPr lvl="2"/>
            <a:r>
              <a:rPr lang="en-US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How is the environment important to us?</a:t>
            </a:r>
            <a:endParaRPr lang="en-U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26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95</TotalTime>
  <Words>397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Droplet</vt:lpstr>
      <vt:lpstr>Environmental science </vt:lpstr>
      <vt:lpstr>What is this?  Write your best guess on the 3x5 card</vt:lpstr>
      <vt:lpstr>Oak Trees and Wasp galls</vt:lpstr>
      <vt:lpstr>Interactions in Nature</vt:lpstr>
      <vt:lpstr>How are you part of the natural system / environment?</vt:lpstr>
      <vt:lpstr>The secret Life of crows</vt:lpstr>
      <vt:lpstr>Annotate the Text</vt:lpstr>
      <vt:lpstr>PowerPoint Presentation</vt:lpstr>
      <vt:lpstr>What about our Drought?</vt:lpstr>
      <vt:lpstr>Environmental Science</vt:lpstr>
      <vt:lpstr>8/20 Sustainability Obj. TSW learn how RCHS incorporates sustainable practices by walking on a campus tour and participating in a class discussion after. P. 8NB</vt:lpstr>
      <vt:lpstr>8/21 Environmental Science Obj. TSW better understand weather systems and impacts of a drought by reading an article and discussing it in a group. P. 10 NB</vt:lpstr>
      <vt:lpstr>Eating food locally Farm-to-Fork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Science</dc:title>
  <dc:creator>Jennifer Mc Allister</dc:creator>
  <cp:lastModifiedBy>Jennifer Mc Allister</cp:lastModifiedBy>
  <cp:revision>7</cp:revision>
  <dcterms:created xsi:type="dcterms:W3CDTF">2015-08-20T14:40:16Z</dcterms:created>
  <dcterms:modified xsi:type="dcterms:W3CDTF">2015-08-21T22:05:13Z</dcterms:modified>
</cp:coreProperties>
</file>