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0" r:id="rId6"/>
    <p:sldId id="259" r:id="rId7"/>
    <p:sldId id="262" r:id="rId8"/>
    <p:sldId id="265" r:id="rId9"/>
    <p:sldId id="263" r:id="rId10"/>
    <p:sldId id="261" r:id="rId11"/>
    <p:sldId id="267" r:id="rId12"/>
    <p:sldId id="264" r:id="rId13"/>
    <p:sldId id="271" r:id="rId14"/>
    <p:sldId id="268" r:id="rId15"/>
    <p:sldId id="269" r:id="rId16"/>
    <p:sldId id="270" r:id="rId17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4A93-DD90-41CC-8FD7-E7952A9935C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BF55-4DB9-4D20-AE21-DB81D661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sierrawaterworkgroup.org/why-the-sierra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Nqe5Yjj1MgCFY86iAods6IE4w&amp;url=http%3A%2F%2Fmavensnotebook.com%2F2015%2F06%2F10%2Facwa-panel-the-future-of-water-storage-and-management-in-california%2F&amp;bvm=bv.105814755,d.cGU&amp;psig=AFQjCNGE-TxZpL7YZrJdZWDMdh8zUKuhhQ&amp;ust=144555841452039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now/shows/543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10 UNIT 4 CH 11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Watersheds of the World  P. </a:t>
            </a:r>
            <a:r>
              <a:rPr lang="en-US" dirty="0" smtClean="0"/>
              <a:t>15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watershed</a:t>
            </a:r>
          </a:p>
          <a:p>
            <a:r>
              <a:rPr lang="en-US" dirty="0" smtClean="0"/>
              <a:t>Explain what a watershed is.</a:t>
            </a:r>
          </a:p>
          <a:p>
            <a:r>
              <a:rPr lang="en-US" dirty="0" smtClean="0"/>
              <a:t>What rivers are part of your watershed?</a:t>
            </a:r>
          </a:p>
          <a:p>
            <a:r>
              <a:rPr lang="en-US" dirty="0" smtClean="0"/>
              <a:t>Who depends on your water?</a:t>
            </a:r>
          </a:p>
          <a:p>
            <a:r>
              <a:rPr lang="en-US" dirty="0" smtClean="0"/>
              <a:t>How does most of your water originate: snow, rain, glacier?</a:t>
            </a:r>
          </a:p>
          <a:p>
            <a:r>
              <a:rPr lang="en-US" dirty="0" smtClean="0"/>
              <a:t>Does your watershed feed into an underground Aquifer?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10/22 Ground Water CH 11.1</a:t>
            </a:r>
            <a:br>
              <a:rPr lang="en-US" dirty="0" smtClean="0"/>
            </a:br>
            <a:r>
              <a:rPr lang="en-US" dirty="0" smtClean="0"/>
              <a:t>Obj. TSW understand the mechanics of how water flows underground. P. 12NB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4" y="1825625"/>
            <a:ext cx="5181600" cy="22078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Porosity?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Permeability?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a recharge zone?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540124"/>
            <a:ext cx="5715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5531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http://www.sierrawaterworkgroup.org/why-the-sierra.html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13" y="316227"/>
            <a:ext cx="5936687" cy="6541773"/>
          </a:xfrm>
        </p:spPr>
      </p:pic>
    </p:spTree>
    <p:extLst>
      <p:ext uri="{BB962C8B-B14F-4D97-AF65-F5344CB8AC3E}">
        <p14:creationId xmlns:p14="http://schemas.microsoft.com/office/powerpoint/2010/main" val="18099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Activity:</a:t>
            </a:r>
            <a:r>
              <a:rPr lang="en-US" dirty="0" smtClean="0"/>
              <a:t> Color Me a Watershed p. 15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1343781"/>
            <a:ext cx="10515600" cy="4351338"/>
          </a:xfrm>
        </p:spPr>
        <p:txBody>
          <a:bodyPr/>
          <a:lstStyle/>
          <a:p>
            <a:r>
              <a:rPr lang="en-US" dirty="0" smtClean="0"/>
              <a:t>Choose different colors for Forest, Grasslands, Wetlands, Residential, Agricultural, and Stream</a:t>
            </a:r>
          </a:p>
          <a:p>
            <a:r>
              <a:rPr lang="en-US" dirty="0" smtClean="0"/>
              <a:t>Color the 3 Maps: A, B, C</a:t>
            </a:r>
          </a:p>
          <a:p>
            <a:r>
              <a:rPr lang="en-US" dirty="0" smtClean="0"/>
              <a:t>Calculate the area for each, and write how each has changed in the last 100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97" y="3519450"/>
            <a:ext cx="4659454" cy="33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58" y="182246"/>
            <a:ext cx="1199974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10/23 Water Use &amp; Management</a:t>
            </a:r>
            <a:br>
              <a:rPr lang="en-US" dirty="0" smtClean="0"/>
            </a:br>
            <a:r>
              <a:rPr lang="en-US" dirty="0" smtClean="0"/>
              <a:t>Obj. TSW Explain how water is treated and used. P. 14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3" y="1994437"/>
            <a:ext cx="359577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689" y="1332986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drinking water treated?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at least three ways water is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water conserved?</a:t>
            </a:r>
            <a:endParaRPr lang="en-US" dirty="0"/>
          </a:p>
        </p:txBody>
      </p:sp>
      <p:pic>
        <p:nvPicPr>
          <p:cNvPr id="1026" name="Picture 2" descr="http://i1.wp.com/mavensnotebook.com/wp-content/uploads/2015/06/storage_in_california_2015b_Page_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15" y="3249052"/>
            <a:ext cx="4537510" cy="34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Treatment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592368"/>
            <a:ext cx="11640514" cy="4822499"/>
          </a:xfrm>
        </p:spPr>
      </p:pic>
    </p:spTree>
    <p:extLst>
      <p:ext uri="{BB962C8B-B14F-4D97-AF65-F5344CB8AC3E}">
        <p14:creationId xmlns:p14="http://schemas.microsoft.com/office/powerpoint/2010/main" val="1671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77" y="0"/>
            <a:ext cx="3632023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10/19 Water Resources CH 11.1</a:t>
            </a:r>
            <a:br>
              <a:rPr lang="en-US" dirty="0" smtClean="0"/>
            </a:br>
            <a:r>
              <a:rPr lang="en-US" dirty="0" smtClean="0"/>
              <a:t>Obj. TSW learn about water as a limited resource and how water is distributed. P. 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218088"/>
            <a:ext cx="5181600" cy="1524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water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three examples of surface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ground water and why it is important.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825625"/>
            <a:ext cx="6048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 – </a:t>
            </a:r>
            <a:r>
              <a:rPr lang="en-US" dirty="0" smtClean="0">
                <a:hlinkClick r:id="rId2"/>
              </a:rPr>
              <a:t>Clean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11 NB (bottom ½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impressions?</a:t>
            </a:r>
          </a:p>
          <a:p>
            <a:r>
              <a:rPr lang="en-US" dirty="0" smtClean="0"/>
              <a:t>What does it mean to you to have clean water?</a:t>
            </a:r>
          </a:p>
          <a:p>
            <a:r>
              <a:rPr lang="en-US" dirty="0" smtClean="0"/>
              <a:t>What diseases pose a threat if water is not clean?</a:t>
            </a:r>
          </a:p>
          <a:p>
            <a:r>
              <a:rPr lang="en-US" dirty="0" smtClean="0"/>
              <a:t>Where is the pollution coming from?</a:t>
            </a:r>
          </a:p>
          <a:p>
            <a:r>
              <a:rPr lang="en-US" dirty="0" smtClean="0"/>
              <a:t>What is being done to decrease pollution?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– CH 11 Read</a:t>
            </a:r>
            <a:br>
              <a:rPr lang="en-US" dirty="0" smtClean="0"/>
            </a:br>
            <a:r>
              <a:rPr lang="en-US" dirty="0" smtClean="0"/>
              <a:t>1 page Notes CH 11 Page 13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14" y="378004"/>
            <a:ext cx="144136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14" y="-17850"/>
            <a:ext cx="9885407" cy="6875850"/>
          </a:xfrm>
        </p:spPr>
      </p:pic>
    </p:spTree>
    <p:extLst>
      <p:ext uri="{BB962C8B-B14F-4D97-AF65-F5344CB8AC3E}">
        <p14:creationId xmlns:p14="http://schemas.microsoft.com/office/powerpoint/2010/main" val="7438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1" y="180305"/>
            <a:ext cx="11768464" cy="68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smtClean="0"/>
              <a:t>Flood Prevention Week</a:t>
            </a:r>
            <a:br>
              <a:rPr lang="en-US" dirty="0" smtClean="0"/>
            </a:br>
            <a:r>
              <a:rPr lang="en-US" dirty="0" smtClean="0"/>
              <a:t>Activity: Flood Risk  p.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0695039" cy="523746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levee?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all the levees that surround West Sacramento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bodies of water surround West Sacramento?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Levee improvements (4)?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erosion?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erosion a concern during the rainy season?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seepage?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a setback levee being built &amp; where?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doing the </a:t>
            </a:r>
            <a:r>
              <a:rPr lang="en-US" dirty="0"/>
              <a:t>work?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://www.spk.usace.army.mil/Portals/12/documents/civil_works/WestSac/Draft%20EIS-EIR%20-%20July%202014/EIS%20EIR%20Appendix%20B%20West%20Sacramento%20Southport%20Combined%20BA.pdf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349" y="0"/>
            <a:ext cx="3916485" cy="55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own flood Page 11NB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sand to the pan</a:t>
            </a:r>
          </a:p>
          <a:p>
            <a:r>
              <a:rPr lang="en-US" dirty="0" smtClean="0"/>
              <a:t>Saturate the sand with water</a:t>
            </a:r>
          </a:p>
          <a:p>
            <a:r>
              <a:rPr lang="en-US" dirty="0" smtClean="0"/>
              <a:t>Make a river (Winding) with your probe and </a:t>
            </a:r>
            <a:r>
              <a:rPr lang="en-US" dirty="0" err="1" smtClean="0"/>
              <a:t>scoopula</a:t>
            </a:r>
            <a:endParaRPr lang="en-US" dirty="0" smtClean="0"/>
          </a:p>
          <a:p>
            <a:r>
              <a:rPr lang="en-US" dirty="0" smtClean="0"/>
              <a:t>Add water to the mouth of your river</a:t>
            </a:r>
          </a:p>
          <a:p>
            <a:r>
              <a:rPr lang="en-US" dirty="0" smtClean="0"/>
              <a:t>What happens to your river with water flow?</a:t>
            </a:r>
          </a:p>
          <a:p>
            <a:r>
              <a:rPr lang="en-US" dirty="0" smtClean="0"/>
              <a:t>Use your vocabulary words.</a:t>
            </a:r>
          </a:p>
          <a:p>
            <a:r>
              <a:rPr lang="en-US" dirty="0" smtClean="0"/>
              <a:t>Build your levees to protect west Sacramento</a:t>
            </a:r>
          </a:p>
          <a:p>
            <a:r>
              <a:rPr lang="en-US" dirty="0" smtClean="0"/>
              <a:t>Did they hold?  Why or why not?</a:t>
            </a:r>
          </a:p>
          <a:p>
            <a:r>
              <a:rPr lang="en-US" dirty="0" smtClean="0"/>
              <a:t>Where do you think the weakest link in the levee?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26" y="0"/>
            <a:ext cx="6782873" cy="1690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10/21 Watersheds, &amp; Aquifers CH 11.1</a:t>
            </a:r>
            <a:br>
              <a:rPr lang="en-US" sz="2800" dirty="0" smtClean="0"/>
            </a:br>
            <a:r>
              <a:rPr lang="en-US" sz="2800" dirty="0" smtClean="0"/>
              <a:t>Obj. TSW learn the importance of a watershed, and how an aquifer can be an underground treasure. P. 10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99831"/>
            <a:ext cx="4468969" cy="27931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364" y="1825625"/>
            <a:ext cx="605443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watershed?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3 watersheds on three different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the Ogallala Aquifer an underground treasure?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424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Environmental Science</vt:lpstr>
      <vt:lpstr>10/19 Water Resources CH 11.1 Obj. TSW learn about water as a limited resource and how water is distributed. P. 8 NB</vt:lpstr>
      <vt:lpstr>Bangladesh – Clean Water page 11 NB (bottom ½ page)</vt:lpstr>
      <vt:lpstr>HW – CH 11 Read 1 page Notes CH 11 Page 13 NB</vt:lpstr>
      <vt:lpstr>Water Cycle</vt:lpstr>
      <vt:lpstr>PowerPoint Presentation</vt:lpstr>
      <vt:lpstr>Flood Prevention Week Activity: Flood Risk  p. 9</vt:lpstr>
      <vt:lpstr>Build your own flood Page 11NB</vt:lpstr>
      <vt:lpstr>10/21 Watersheds, &amp; Aquifers CH 11.1 Obj. TSW learn the importance of a watershed, and how an aquifer can be an underground treasure. P. 10 NB</vt:lpstr>
      <vt:lpstr>Activity: Watersheds of the World  P. 15 NB</vt:lpstr>
      <vt:lpstr>10/22 Ground Water CH 11.1 Obj. TSW understand the mechanics of how water flows underground. P. 12NB</vt:lpstr>
      <vt:lpstr>http://www.sierrawaterworkgroup.org/why-the-sierra.html</vt:lpstr>
      <vt:lpstr>Activity: Color Me a Watershed p. 15 NB</vt:lpstr>
      <vt:lpstr>10/23 Water Use &amp; Management Obj. TSW Explain how water is treated and used. P. 14 NB</vt:lpstr>
      <vt:lpstr>Water Treatment</vt:lpstr>
      <vt:lpstr>Stream Table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Jennifer Mc Allister</dc:creator>
  <cp:lastModifiedBy>Jennifer Mc Allister</cp:lastModifiedBy>
  <cp:revision>28</cp:revision>
  <cp:lastPrinted>2015-10-22T19:57:42Z</cp:lastPrinted>
  <dcterms:created xsi:type="dcterms:W3CDTF">2015-10-17T20:29:12Z</dcterms:created>
  <dcterms:modified xsi:type="dcterms:W3CDTF">2015-10-22T22:32:30Z</dcterms:modified>
</cp:coreProperties>
</file>