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F3BD-E8C5-497D-92BD-CE740DFBA6C4}" type="datetimeFigureOut">
              <a:rPr lang="en-US" smtClean="0"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17CE-D3E6-4590-8379-CCCD5B408C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F3BD-E8C5-497D-92BD-CE740DFBA6C4}" type="datetimeFigureOut">
              <a:rPr lang="en-US" smtClean="0"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17CE-D3E6-4590-8379-CCCD5B408C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F3BD-E8C5-497D-92BD-CE740DFBA6C4}" type="datetimeFigureOut">
              <a:rPr lang="en-US" smtClean="0"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17CE-D3E6-4590-8379-CCCD5B408C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F3BD-E8C5-497D-92BD-CE740DFBA6C4}" type="datetimeFigureOut">
              <a:rPr lang="en-US" smtClean="0"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17CE-D3E6-4590-8379-CCCD5B408C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F3BD-E8C5-497D-92BD-CE740DFBA6C4}" type="datetimeFigureOut">
              <a:rPr lang="en-US" smtClean="0"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17CE-D3E6-4590-8379-CCCD5B408C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F3BD-E8C5-497D-92BD-CE740DFBA6C4}" type="datetimeFigureOut">
              <a:rPr lang="en-US" smtClean="0"/>
              <a:t>8/27/2013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17CE-D3E6-4590-8379-CCCD5B408C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F3BD-E8C5-497D-92BD-CE740DFBA6C4}" type="datetimeFigureOut">
              <a:rPr lang="en-US" smtClean="0"/>
              <a:t>8/27/2013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17CE-D3E6-4590-8379-CCCD5B408C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F3BD-E8C5-497D-92BD-CE740DFBA6C4}" type="datetimeFigureOut">
              <a:rPr lang="en-US" smtClean="0"/>
              <a:t>8/27/2013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17CE-D3E6-4590-8379-CCCD5B408C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F3BD-E8C5-497D-92BD-CE740DFBA6C4}" type="datetimeFigureOut">
              <a:rPr lang="en-US" smtClean="0"/>
              <a:t>8/27/2013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17CE-D3E6-4590-8379-CCCD5B408C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F3BD-E8C5-497D-92BD-CE740DFBA6C4}" type="datetimeFigureOut">
              <a:rPr lang="en-US" smtClean="0"/>
              <a:t>8/27/2013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17CE-D3E6-4590-8379-CCCD5B408C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F3BD-E8C5-497D-92BD-CE740DFBA6C4}" type="datetimeFigureOut">
              <a:rPr lang="en-US" smtClean="0"/>
              <a:t>8/27/2013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17CE-D3E6-4590-8379-CCCD5B408C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1F3BD-E8C5-497D-92BD-CE740DFBA6C4}" type="datetimeFigureOut">
              <a:rPr lang="en-US" smtClean="0"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817CE-D3E6-4590-8379-CCCD5B408C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8/27</a:t>
            </a:r>
            <a:endParaRPr lang="en-US" dirty="0"/>
          </a:p>
        </p:txBody>
      </p:sp>
      <p:pic>
        <p:nvPicPr>
          <p:cNvPr id="1026" name="Picture 2" descr="H:\My Pictures\ES Garden\Garden ES 514 01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09383" y="1143000"/>
            <a:ext cx="6034617" cy="452596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2400" y="1143000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Warm Up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Hand Back Quiz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Greenhouse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/>
              <a:t>Earth Science Concepts 8/27</a:t>
            </a:r>
            <a:br>
              <a:rPr lang="en-US" sz="2700" dirty="0" smtClean="0"/>
            </a:br>
            <a:r>
              <a:rPr lang="en-US" sz="2700" dirty="0" smtClean="0"/>
              <a:t>Students will walk to the greenhouse and learn about gardening and the idea of sustainability. P. 14NB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1"/>
            <a:ext cx="8229600" cy="19050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/>
              <a:t>Compare &amp; Contrast Hydrosphere and Atmosphere.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Why is the Ring of Fire significant?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How can lessons learned from the “Tragedy of the Commons” and example of Sustainability?</a:t>
            </a:r>
            <a:endParaRPr lang="en-US" sz="2400" dirty="0"/>
          </a:p>
        </p:txBody>
      </p:sp>
      <p:pic>
        <p:nvPicPr>
          <p:cNvPr id="2050" name="Picture 2" descr="http://www.isws.illinois.edu/nitro/images/biggrap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4562475" cy="2514600"/>
          </a:xfrm>
          <a:prstGeom prst="rect">
            <a:avLst/>
          </a:prstGeom>
          <a:noFill/>
        </p:spPr>
      </p:pic>
      <p:pic>
        <p:nvPicPr>
          <p:cNvPr id="2052" name="Picture 4" descr="http://media3.s-nbcnews.com/i/msnbc/Components/Interactives/Technology_Science/Science/Ring_of_fi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743200"/>
            <a:ext cx="4572000" cy="2995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44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Agenda 8/27</vt:lpstr>
      <vt:lpstr>Earth Science Concepts 8/27 Students will walk to the greenhouse and learn about gardening and the idea of sustainability. P. 14NB </vt:lpstr>
    </vt:vector>
  </TitlesOfParts>
  <Company>WUSD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WUSD</dc:creator>
  <cp:lastModifiedBy>WUSD</cp:lastModifiedBy>
  <cp:revision>3</cp:revision>
  <dcterms:created xsi:type="dcterms:W3CDTF">2013-08-27T16:45:54Z</dcterms:created>
  <dcterms:modified xsi:type="dcterms:W3CDTF">2013-08-27T16:56:05Z</dcterms:modified>
</cp:coreProperties>
</file>