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D57-D684-40BD-8E47-D237449FC3FE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604D-D2C3-4926-B33E-0192205238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D57-D684-40BD-8E47-D237449FC3FE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604D-D2C3-4926-B33E-0192205238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D57-D684-40BD-8E47-D237449FC3FE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604D-D2C3-4926-B33E-0192205238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D57-D684-40BD-8E47-D237449FC3FE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604D-D2C3-4926-B33E-0192205238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D57-D684-40BD-8E47-D237449FC3FE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604D-D2C3-4926-B33E-0192205238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D57-D684-40BD-8E47-D237449FC3FE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604D-D2C3-4926-B33E-0192205238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D57-D684-40BD-8E47-D237449FC3FE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604D-D2C3-4926-B33E-0192205238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D57-D684-40BD-8E47-D237449FC3FE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604D-D2C3-4926-B33E-0192205238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D57-D684-40BD-8E47-D237449FC3FE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604D-D2C3-4926-B33E-0192205238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D57-D684-40BD-8E47-D237449FC3FE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604D-D2C3-4926-B33E-0192205238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D57-D684-40BD-8E47-D237449FC3FE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604D-D2C3-4926-B33E-0192205238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9ED57-D684-40BD-8E47-D237449FC3FE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8604D-D2C3-4926-B33E-0192205238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9/3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 up/ pass back lab reports</a:t>
            </a:r>
          </a:p>
          <a:p>
            <a:r>
              <a:rPr lang="en-US" dirty="0" smtClean="0"/>
              <a:t>Study Guide CH 4 answers</a:t>
            </a:r>
            <a:endParaRPr lang="en-US" dirty="0" smtClean="0"/>
          </a:p>
          <a:p>
            <a:r>
              <a:rPr lang="en-US" dirty="0" smtClean="0"/>
              <a:t>Activity – World Map Find Cities: Latitude</a:t>
            </a:r>
          </a:p>
          <a:p>
            <a:r>
              <a:rPr lang="en-US" dirty="0" smtClean="0"/>
              <a:t>CM CH 1,2,3</a:t>
            </a:r>
          </a:p>
          <a:p>
            <a:r>
              <a:rPr lang="en-US" dirty="0" smtClean="0"/>
              <a:t>Go to website and study power points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Art - JPEG\Chapter 4\figure_04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21792"/>
            <a:ext cx="8534400" cy="561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Earth Systems &amp; Resources Review 9/3</a:t>
            </a:r>
            <a:br>
              <a:rPr lang="en-US" sz="2800" dirty="0" smtClean="0"/>
            </a:br>
            <a:r>
              <a:rPr lang="en-US" sz="2800" dirty="0" smtClean="0"/>
              <a:t>Obj. TSW review for tomorrow’s Unit Test by reviewing answers on the CH 4 study guide, concept maps, and an Activity. P. 22NB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602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was the Agricultural Revolution, how did it impact the world?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are the layers of the </a:t>
            </a:r>
            <a:r>
              <a:rPr lang="en-US" sz="2400" dirty="0" err="1" smtClean="0"/>
              <a:t>Geosphere</a:t>
            </a:r>
            <a:r>
              <a:rPr lang="en-US" sz="2400" dirty="0" smtClean="0"/>
              <a:t>, why is the inner core of the Earth solid?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Albedo</a:t>
            </a:r>
            <a:r>
              <a:rPr lang="en-US" sz="2400" dirty="0" smtClean="0"/>
              <a:t> is the percentage of incoming sunlight reflected from a surface.  What latitude would have the highest </a:t>
            </a:r>
            <a:r>
              <a:rPr lang="en-US" sz="2400" dirty="0" err="1" smtClean="0"/>
              <a:t>albedo</a:t>
            </a:r>
            <a:r>
              <a:rPr lang="en-US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9218" name="Picture 2" descr="http://www.cocorahs-albedo.org/media/images/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581400"/>
            <a:ext cx="3924300" cy="310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rt - JPEG\Chapter 4\figure_04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184" y="131064"/>
            <a:ext cx="7723632" cy="6595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rt - JPEG\Chapter 2\figure_02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24" y="131064"/>
            <a:ext cx="8455152" cy="6595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rt - JPEG\Chapter 2\figure_02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534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rt - JPEG\Chapter 4\figure_04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1256" y="131064"/>
            <a:ext cx="2761488" cy="6595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Art - JPEG\Chapter 4\figure_04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208" y="131064"/>
            <a:ext cx="5053584" cy="6595872"/>
          </a:xfrm>
          <a:prstGeom prst="rect">
            <a:avLst/>
          </a:prstGeom>
          <a:noFill/>
        </p:spPr>
      </p:pic>
      <p:pic>
        <p:nvPicPr>
          <p:cNvPr id="5123" name="Picture 3" descr="D:\Art - JPEG\Chapter 4\figure_04_03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97408"/>
            <a:ext cx="8534400" cy="5663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Art - JPEG\Chapter 4\figure_04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18744"/>
            <a:ext cx="8534400" cy="5620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Art - JPEG\Chapter 4\figure_04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6408"/>
            <a:ext cx="8534400" cy="642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89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Agenda 9/3</vt:lpstr>
      <vt:lpstr>Earth Systems &amp; Resources Review 9/3 Obj. TSW review for tomorrow’s Unit Test by reviewing answers on the CH 4 study guide, concept maps, and an Activity. P. 22NB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WUSD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WUSD</dc:creator>
  <cp:lastModifiedBy>WUSD</cp:lastModifiedBy>
  <cp:revision>10</cp:revision>
  <dcterms:created xsi:type="dcterms:W3CDTF">2013-09-03T17:14:25Z</dcterms:created>
  <dcterms:modified xsi:type="dcterms:W3CDTF">2013-09-03T18:02:42Z</dcterms:modified>
</cp:coreProperties>
</file>