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6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3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7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1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1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3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30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2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29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4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71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EE7E9-E309-4A62-94E0-D76C3B12273A}" type="datetimeFigureOut">
              <a:rPr lang="en-US" smtClean="0"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D4683-411D-4C8D-AE43-7C0E8B65B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3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guardian.com/world/2015/dec/01/chinese-vacuum-cleaner-artist-turning-beijings-smog-into-bricks#img-1" TargetMode="External"/><Relationship Id="rId2" Type="http://schemas.openxmlformats.org/officeDocument/2006/relationships/hyperlink" Target="http://www.independent.co.uk/news/world/asia/beijing-smog-red-alert-issued-schools-and-businesses-to-completely-shut-down-as-chinese-capital-a6763286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Nonrenewable Energy CH 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16  UNIT 5</a:t>
            </a:r>
          </a:p>
          <a:p>
            <a:r>
              <a:rPr lang="en-US" dirty="0" smtClean="0"/>
              <a:t>Dec. </a:t>
            </a:r>
            <a:r>
              <a:rPr lang="en-US" smtClean="0"/>
              <a:t>7</a:t>
            </a:r>
            <a:r>
              <a:rPr lang="en-US" baseline="30000" smtClean="0"/>
              <a:t>th</a:t>
            </a:r>
            <a:r>
              <a:rPr lang="en-US" smtClean="0"/>
              <a:t> – 11th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9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124200" y="182563"/>
            <a:ext cx="7543800" cy="1371600"/>
          </a:xfrm>
        </p:spPr>
        <p:txBody>
          <a:bodyPr/>
          <a:lstStyle/>
          <a:p>
            <a:r>
              <a:rPr lang="en-US" dirty="0"/>
              <a:t>Four types of</a:t>
            </a:r>
            <a:r>
              <a:rPr lang="en-US" dirty="0" smtClean="0"/>
              <a:t> Coal Page 69NB</a:t>
            </a:r>
            <a:endParaRPr lang="en-US" dirty="0"/>
          </a:p>
        </p:txBody>
      </p:sp>
      <p:pic>
        <p:nvPicPr>
          <p:cNvPr id="18436" name="Picture 2" descr="figure_12_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1554164"/>
            <a:ext cx="9161463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43427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12/7  Nuclear Energy CH 17.2 </a:t>
            </a:r>
            <a:br>
              <a:rPr lang="en-US" dirty="0" smtClean="0"/>
            </a:br>
            <a:r>
              <a:rPr lang="en-US" dirty="0" smtClean="0"/>
              <a:t>Obj. TSW explain the advantages and disadvantages of nuclear energy. P. 64 NB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837268"/>
            <a:ext cx="4633464" cy="2334151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60198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nuclear Fission.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how a nuclear power plant works.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Describe three advantages and three disadvantages of nuclear energy.</a:t>
            </a:r>
          </a:p>
          <a:p>
            <a:endParaRPr lang="en-US" dirty="0"/>
          </a:p>
          <a:p>
            <a:r>
              <a:rPr lang="en-US" dirty="0" smtClean="0"/>
              <a:t>HW – 1 page Notes CH 17,P. 63 NB</a:t>
            </a:r>
          </a:p>
          <a:p>
            <a:r>
              <a:rPr lang="en-US" dirty="0" smtClean="0"/>
              <a:t>Quiz on Wednesday CH 16 - 17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71" y="4318000"/>
            <a:ext cx="469392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3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Fracking</a:t>
            </a:r>
            <a:br>
              <a:rPr lang="en-US" dirty="0" smtClean="0"/>
            </a:br>
            <a:r>
              <a:rPr lang="en-US" dirty="0" smtClean="0"/>
              <a:t>“Gas” Rush Deep Hydraulic  Fracturing P. 440 - 441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Article &amp; discuss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7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Activity:  Nonrenewable Energy P. 73 NB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1353800" cy="44862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Choose 1 of the 4 types of Nonrenewable Energy:</a:t>
            </a:r>
          </a:p>
          <a:p>
            <a:r>
              <a:rPr lang="en-US" dirty="0" smtClean="0"/>
              <a:t>Fossil Fuels:  </a:t>
            </a:r>
            <a:r>
              <a:rPr lang="en-US" b="1" dirty="0" smtClean="0"/>
              <a:t>Coal, Oil, Natural Gas</a:t>
            </a:r>
          </a:p>
          <a:p>
            <a:r>
              <a:rPr lang="en-US" dirty="0" smtClean="0"/>
              <a:t>Nuclear Energy: </a:t>
            </a:r>
            <a:r>
              <a:rPr lang="en-US" b="1" dirty="0" smtClean="0"/>
              <a:t>Uranium-235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 groups of 3, Write your Nonrenewable Energy at the top of the poster.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Explain why it is nonrenewable, Include a picture.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is your nonrenewable resource mined?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Where is the greatest amount of your NR Energy located in the World?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Where is it mined in the US?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do we use it for energy?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2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45441"/>
            <a:ext cx="12192000" cy="134524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12/8  Hydraulic Fracking  CH 17.1 &amp; 17.2 </a:t>
            </a:r>
            <a:br>
              <a:rPr lang="en-US" dirty="0" smtClean="0"/>
            </a:br>
            <a:r>
              <a:rPr lang="en-US" dirty="0" smtClean="0"/>
              <a:t>Obj. TSW learn about the environmental impact of hydraulic fracking. P. 66 NB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15381"/>
            <a:ext cx="5481637" cy="423523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60198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Read the article “The “Gas” Rush – Deep Hydraulic Fracking.  Explain what Fracking is.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By Fracking, how much could the US decrease it’s oil imports by?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Homeowner’s wells that are by hydraulic fracking have found what in their water?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3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China “Red Alert”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Bejing Air, Artist create Brick from 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1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Taboo  Partner 2 look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Nonrenewable Energy</a:t>
            </a:r>
          </a:p>
          <a:p>
            <a:r>
              <a:rPr lang="en-US" dirty="0" smtClean="0"/>
              <a:t>Nuclear Energy</a:t>
            </a:r>
          </a:p>
          <a:p>
            <a:r>
              <a:rPr lang="en-US" dirty="0" smtClean="0"/>
              <a:t>Sub- Surface Mining</a:t>
            </a:r>
          </a:p>
          <a:p>
            <a:r>
              <a:rPr lang="en-US" dirty="0" smtClean="0"/>
              <a:t>Consequences of Mining</a:t>
            </a:r>
          </a:p>
          <a:p>
            <a:r>
              <a:rPr lang="en-US" dirty="0" smtClean="0"/>
              <a:t>Reclamation</a:t>
            </a:r>
          </a:p>
          <a:p>
            <a:r>
              <a:rPr lang="en-US" dirty="0" smtClean="0"/>
              <a:t>Solar Panels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4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Taboo – Partner1 Look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Renewable Energy</a:t>
            </a:r>
          </a:p>
          <a:p>
            <a:r>
              <a:rPr lang="en-US" dirty="0" smtClean="0"/>
              <a:t>Fossil Fuels</a:t>
            </a:r>
          </a:p>
          <a:p>
            <a:r>
              <a:rPr lang="en-US" dirty="0" smtClean="0"/>
              <a:t>Nuclear Fission</a:t>
            </a:r>
          </a:p>
          <a:p>
            <a:r>
              <a:rPr lang="en-US" dirty="0" smtClean="0"/>
              <a:t>Placer Mining</a:t>
            </a:r>
          </a:p>
          <a:p>
            <a:r>
              <a:rPr lang="en-US" dirty="0" smtClean="0"/>
              <a:t>Mining Law – Endangered Species Act</a:t>
            </a:r>
          </a:p>
          <a:p>
            <a:r>
              <a:rPr lang="en-US" dirty="0" smtClean="0"/>
              <a:t>Nuclear Waste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55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268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Nonrenewable Energy CH 17</vt:lpstr>
      <vt:lpstr>Four types of Coal Page 69NB</vt:lpstr>
      <vt:lpstr>12/7  Nuclear Energy CH 17.2  Obj. TSW explain the advantages and disadvantages of nuclear energy. P. 64 NB</vt:lpstr>
      <vt:lpstr>Fracking “Gas” Rush Deep Hydraulic  Fracturing P. 440 - 441</vt:lpstr>
      <vt:lpstr>Activity:  Nonrenewable Energy P. 73 NB</vt:lpstr>
      <vt:lpstr>12/8  Hydraulic Fracking  CH 17.1 &amp; 17.2  Obj. TSW learn about the environmental impact of hydraulic fracking. P. 66 NB</vt:lpstr>
      <vt:lpstr>China “Red Alert”</vt:lpstr>
      <vt:lpstr>Taboo  Partner 2 look away</vt:lpstr>
      <vt:lpstr>Taboo – Partner1 Look away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Nonrenewable Energy CH 17</dc:title>
  <dc:creator>Jennifer Mc Allister</dc:creator>
  <cp:lastModifiedBy>Jennifer Mc Allister</cp:lastModifiedBy>
  <cp:revision>11</cp:revision>
  <dcterms:created xsi:type="dcterms:W3CDTF">2015-12-05T20:28:57Z</dcterms:created>
  <dcterms:modified xsi:type="dcterms:W3CDTF">2015-12-08T21:21:11Z</dcterms:modified>
</cp:coreProperties>
</file>