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8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7C460-9743-4E79-BC01-C2CAA44E71B8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8A543-140B-4994-B3BE-D8A4AEBD8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81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668C9F-7E9C-4D30-9D06-078EE1BD5B89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38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delivery.superstock.com/WI/223/1555/PreviewComp/SuperStock_1555R-315915.jpg&amp;imgrefurl=http://www.superstock.co.uk/stock-photos-images/1555R-315915&amp;usg=__hkCO9kgsIzouFs_6U24cprloVKs=&amp;h=350&amp;w=273&amp;sz=92&amp;hl=en&amp;start=17&amp;um=1&amp;tbnid=3VclXTmUpltmxM:&amp;tbnh=120&amp;tbnw=94&amp;prev=/images?q%3Dcomposition%2BStyle%2Bnotebook%26um%3D1%26hl%3Den%26rls%3Dcom.microsoft:en-us:IE-SearchBox%26rlz%3D1I7GGLG_en%26sa%3D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br>
              <a:rPr lang="en-US" dirty="0" smtClean="0"/>
            </a:br>
            <a:r>
              <a:rPr lang="en-US" dirty="0" smtClean="0"/>
              <a:t>Ag 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Mrs. McAllister </a:t>
            </a:r>
          </a:p>
          <a:p>
            <a:r>
              <a:rPr lang="en-US" dirty="0" smtClean="0"/>
              <a:t>Period 1 Fall 2017</a:t>
            </a:r>
          </a:p>
          <a:p>
            <a:r>
              <a:rPr lang="en-US" dirty="0" err="1" smtClean="0"/>
              <a:t>Bryte</a:t>
            </a:r>
            <a:r>
              <a:rPr lang="en-US" dirty="0" smtClean="0"/>
              <a:t>, Room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9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Read through it.</a:t>
            </a:r>
          </a:p>
          <a:p>
            <a:r>
              <a:rPr lang="en-US" sz="3600" dirty="0" smtClean="0"/>
              <a:t>Sign in ink your first and last name legibly on the bottom</a:t>
            </a:r>
          </a:p>
          <a:p>
            <a:r>
              <a:rPr lang="en-US" sz="3600" dirty="0" smtClean="0"/>
              <a:t>Take home and have parents/ guardians sign</a:t>
            </a:r>
          </a:p>
          <a:p>
            <a:r>
              <a:rPr lang="en-US" sz="3600" dirty="0" smtClean="0"/>
              <a:t>Return it tomorrow for 10 points.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362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481" y="180635"/>
            <a:ext cx="10364451" cy="1596177"/>
          </a:xfrm>
        </p:spPr>
        <p:txBody>
          <a:bodyPr>
            <a:normAutofit/>
          </a:bodyPr>
          <a:lstStyle/>
          <a:p>
            <a:r>
              <a:rPr lang="en-US" dirty="0" smtClean="0"/>
              <a:t>On the back of </a:t>
            </a:r>
            <a:r>
              <a:rPr lang="en-US" dirty="0" smtClean="0"/>
              <a:t>your </a:t>
            </a:r>
            <a:r>
              <a:rPr lang="en-US" dirty="0" smtClean="0"/>
              <a:t>rules &amp; Syllabus: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5910" y="1584101"/>
            <a:ext cx="11951594" cy="4542063"/>
          </a:xfrm>
          <a:prstGeom prst="rect">
            <a:avLst/>
          </a:prstGeom>
        </p:spPr>
        <p:txBody>
          <a:bodyPr/>
          <a:lstStyle/>
          <a:p>
            <a:r>
              <a:rPr lang="en-US" sz="3200" dirty="0" smtClean="0"/>
              <a:t>Please tell me if you need to sit in front for any reason.  </a:t>
            </a:r>
            <a:r>
              <a:rPr lang="en-US" sz="3200" dirty="0" err="1" smtClean="0"/>
              <a:t>ie</a:t>
            </a:r>
            <a:r>
              <a:rPr lang="en-US" sz="3200" dirty="0" smtClean="0"/>
              <a:t>. </a:t>
            </a:r>
            <a:r>
              <a:rPr lang="en-US" sz="3200" b="1" dirty="0" smtClean="0"/>
              <a:t>Sight, hearing, able to focus better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Write three goals you have for </a:t>
            </a:r>
            <a:r>
              <a:rPr lang="en-US" sz="3200" dirty="0" smtClean="0"/>
              <a:t>this</a:t>
            </a:r>
            <a:r>
              <a:rPr lang="en-US" sz="3200" dirty="0" smtClean="0"/>
              <a:t> </a:t>
            </a:r>
            <a:r>
              <a:rPr lang="en-US" sz="3200" dirty="0" smtClean="0"/>
              <a:t>Class this term.  </a:t>
            </a:r>
            <a:r>
              <a:rPr lang="en-US" sz="3200" dirty="0" err="1"/>
              <a:t>i</a:t>
            </a:r>
            <a:r>
              <a:rPr lang="en-US" sz="3200" dirty="0" err="1" smtClean="0"/>
              <a:t>e</a:t>
            </a:r>
            <a:r>
              <a:rPr lang="en-US" sz="3200" dirty="0" smtClean="0"/>
              <a:t>.  </a:t>
            </a:r>
            <a:r>
              <a:rPr lang="en-US" sz="3200" b="1" dirty="0" smtClean="0"/>
              <a:t>I want to earn an A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Return this Rules &amp; Syllabus back to me signed by you and your parents/ guardians by tomorrow for 10 points.</a:t>
            </a:r>
          </a:p>
          <a:p>
            <a:pPr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623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x 5 </a:t>
            </a:r>
            <a:r>
              <a:rPr lang="en-US" dirty="0" smtClean="0"/>
              <a:t>Card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87322"/>
            <a:ext cx="12192000" cy="4525963"/>
          </a:xfrm>
          <a:prstGeom prst="rect">
            <a:avLst/>
          </a:prstGeom>
        </p:spPr>
        <p:txBody>
          <a:bodyPr/>
          <a:lstStyle/>
          <a:p>
            <a:r>
              <a:rPr lang="en-US" sz="3200" dirty="0" smtClean="0"/>
              <a:t>Color your Name,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&amp; </a:t>
            </a:r>
            <a:r>
              <a:rPr lang="en-US" sz="3200" dirty="0" smtClean="0"/>
              <a:t>Last on the </a:t>
            </a:r>
            <a:r>
              <a:rPr lang="en-US" sz="3200" b="1" dirty="0" smtClean="0"/>
              <a:t>Blank side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On the Lined side:</a:t>
            </a:r>
          </a:p>
          <a:p>
            <a:r>
              <a:rPr lang="en-US" sz="3200" dirty="0" smtClean="0"/>
              <a:t>What </a:t>
            </a:r>
            <a:r>
              <a:rPr lang="en-US" sz="3200" dirty="0" smtClean="0"/>
              <a:t>would you like me to know about you?</a:t>
            </a:r>
          </a:p>
          <a:p>
            <a:r>
              <a:rPr lang="en-US" sz="3200" dirty="0" smtClean="0"/>
              <a:t>What is your favorite </a:t>
            </a:r>
            <a:r>
              <a:rPr lang="en-US" sz="3200" dirty="0" smtClean="0"/>
              <a:t>sport/Activity?</a:t>
            </a:r>
            <a:endParaRPr lang="en-US" sz="3200" dirty="0" smtClean="0"/>
          </a:p>
          <a:p>
            <a:r>
              <a:rPr lang="en-US" sz="3200" dirty="0" smtClean="0"/>
              <a:t>What do you </a:t>
            </a:r>
            <a:r>
              <a:rPr lang="en-US" sz="3200" dirty="0" smtClean="0"/>
              <a:t>think you want </a:t>
            </a:r>
            <a:r>
              <a:rPr lang="en-US" sz="3200" dirty="0" smtClean="0"/>
              <a:t>to be when you grow up?</a:t>
            </a:r>
          </a:p>
          <a:p>
            <a:r>
              <a:rPr lang="en-US" sz="3200" dirty="0" smtClean="0"/>
              <a:t>If you want to go to </a:t>
            </a:r>
            <a:r>
              <a:rPr lang="en-US" sz="3200" dirty="0" smtClean="0"/>
              <a:t>college/trade school, </a:t>
            </a:r>
            <a:r>
              <a:rPr lang="en-US" sz="3200" dirty="0" smtClean="0"/>
              <a:t>what college do you want to go to?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8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3775" y="127001"/>
            <a:ext cx="10364451" cy="208769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(Ag) biology/BFFS Notebook</a:t>
            </a:r>
            <a:br>
              <a:rPr lang="en-US" altLang="en-US" dirty="0" smtClean="0"/>
            </a:br>
            <a:r>
              <a:rPr lang="en-US" altLang="en-US" dirty="0" smtClean="0"/>
              <a:t>bring tomorrow a notebook or I can sell you one $1.</a:t>
            </a:r>
            <a:endParaRPr lang="en-US" altLang="en-US" dirty="0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53000" y="1905000"/>
            <a:ext cx="5257800" cy="4343400"/>
          </a:xfrm>
          <a:prstGeom prst="rect">
            <a:avLst/>
          </a:prstGeom>
          <a:solidFill>
            <a:srgbClr val="F6F123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b="1" i="1" dirty="0" smtClean="0"/>
              <a:t>Front Cover</a:t>
            </a:r>
            <a:r>
              <a:rPr lang="en-US" altLang="en-US" i="1" dirty="0" smtClean="0"/>
              <a:t>:</a:t>
            </a:r>
            <a:r>
              <a:rPr lang="en-US" altLang="en-US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	Name, </a:t>
            </a:r>
            <a:r>
              <a:rPr lang="en-US" altLang="en-US" dirty="0" smtClean="0"/>
              <a:t>Subject</a:t>
            </a:r>
            <a:r>
              <a:rPr lang="en-US" altLang="en-US" dirty="0" smtClean="0"/>
              <a:t>, </a:t>
            </a:r>
            <a:r>
              <a:rPr lang="en-US" altLang="en-US" dirty="0" smtClean="0"/>
              <a:t>Rm.3, McAllister, </a:t>
            </a:r>
            <a:r>
              <a:rPr lang="en-US" altLang="en-US" dirty="0" smtClean="0"/>
              <a:t>Fall</a:t>
            </a:r>
            <a:r>
              <a:rPr lang="en-US" altLang="en-US" dirty="0" smtClean="0"/>
              <a:t> </a:t>
            </a:r>
            <a:r>
              <a:rPr lang="en-US" altLang="en-US" dirty="0" smtClean="0"/>
              <a:t>Term, 2017</a:t>
            </a:r>
          </a:p>
          <a:p>
            <a:pPr eaLnBrk="1" hangingPunct="1"/>
            <a:r>
              <a:rPr lang="en-US" altLang="en-US" b="1" i="1" dirty="0" smtClean="0"/>
              <a:t>Table of Contents</a:t>
            </a:r>
            <a:r>
              <a:rPr lang="en-US" altLang="en-US" dirty="0" smtClean="0"/>
              <a:t> </a:t>
            </a:r>
            <a:r>
              <a:rPr lang="en-US" altLang="en-US" sz="2400" dirty="0"/>
              <a:t>page: 1 - 7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	Date, Title, Page #</a:t>
            </a:r>
          </a:p>
          <a:p>
            <a:pPr eaLnBrk="1" hangingPunct="1"/>
            <a:r>
              <a:rPr lang="en-US" altLang="en-US" b="1" i="1" dirty="0" smtClean="0"/>
              <a:t>Page 8</a:t>
            </a:r>
            <a:r>
              <a:rPr lang="en-US" altLang="en-US" dirty="0" smtClean="0"/>
              <a:t>, 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Warm – </a:t>
            </a:r>
            <a:r>
              <a:rPr lang="en-US" altLang="en-US" dirty="0" smtClean="0"/>
              <a:t>Up/ Quote</a:t>
            </a: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	</a:t>
            </a:r>
          </a:p>
        </p:txBody>
      </p:sp>
      <p:pic>
        <p:nvPicPr>
          <p:cNvPr id="3076" name="Picture 5" descr="SuperStock_1555R-315915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7" y="1905000"/>
            <a:ext cx="34020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1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www.brianvickers.com/images/dont_give_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-45683"/>
            <a:ext cx="5619598" cy="69036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13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</TotalTime>
  <Words>196</Words>
  <Application>Microsoft Office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Tw Cen MT</vt:lpstr>
      <vt:lpstr>Droplet</vt:lpstr>
      <vt:lpstr>Welcome Ag biology</vt:lpstr>
      <vt:lpstr>Syllabus</vt:lpstr>
      <vt:lpstr>On the back of your rules &amp; Syllabus:</vt:lpstr>
      <vt:lpstr>3 x 5 Card </vt:lpstr>
      <vt:lpstr>(Ag) biology/BFFS Notebook bring tomorrow a notebook or I can sell you one $1.</vt:lpstr>
      <vt:lpstr>PowerPoint Presentation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Ag biology</dc:title>
  <dc:creator>Jennifer Mc Allister</dc:creator>
  <cp:lastModifiedBy>Jennifer Mc Allister</cp:lastModifiedBy>
  <cp:revision>3</cp:revision>
  <dcterms:created xsi:type="dcterms:W3CDTF">2017-08-15T00:15:45Z</dcterms:created>
  <dcterms:modified xsi:type="dcterms:W3CDTF">2017-08-15T00:27:52Z</dcterms:modified>
</cp:coreProperties>
</file>