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3E43-87D7-4A11-84B6-11BC3034E31F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54327-A065-4DD2-921B-0ACFFE090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enzymes+lock+&amp;+key+model&amp;source=images&amp;cd=&amp;cad=rja&amp;docid=6emOyQd9xzmmZM&amp;tbnid=gu9USW7VuCYBVM:&amp;ved=0CAUQjRw&amp;url=http://www.elmhurst.edu/~chm/vchembook/571lockkey.html&amp;ei=ptgsUu6kMaH-iwKej4CIBw&amp;bvm=bv.51773540,d.cGE&amp;psig=AFQjCNEVAKz8LkxILfXICA--0ezfLPDrWQ&amp;ust=1378757152719551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enzymes+lock+&amp;+key+model&amp;source=images&amp;cd=&amp;cad=rja&amp;docid=zoTU1wXhdCBqkM&amp;tbnid=uRTswaY7GSDrzM:&amp;ved=0CAUQjRw&amp;url=http://www.freethought-forum.com/forum/showthread.php?t=11574&amp;garpg=12&amp;ei=99gsUuylCsisiALFjYG4Cg&amp;bvm=bv.51773540,d.cGE&amp;psig=AFQjCNEVAKz8LkxILfXICA--0ezfLPDrWQ&amp;ust=13787571527195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Catalase</a:t>
            </a:r>
            <a:r>
              <a:rPr lang="en-US" dirty="0" smtClean="0"/>
              <a:t> Lab P. 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602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1 flask / 2 people</a:t>
            </a:r>
          </a:p>
          <a:p>
            <a:r>
              <a:rPr lang="en-US" dirty="0" smtClean="0"/>
              <a:t>GLX</a:t>
            </a:r>
          </a:p>
          <a:p>
            <a:r>
              <a:rPr lang="en-US" dirty="0" smtClean="0"/>
              <a:t>Pressure Probe</a:t>
            </a:r>
          </a:p>
          <a:p>
            <a:r>
              <a:rPr lang="en-US" dirty="0" smtClean="0"/>
              <a:t>Yeast – 1 tsp.</a:t>
            </a:r>
          </a:p>
          <a:p>
            <a:r>
              <a:rPr lang="en-US" dirty="0" smtClean="0"/>
              <a:t>Hydrogen Peroxide 5ml</a:t>
            </a:r>
          </a:p>
          <a:p>
            <a:r>
              <a:rPr lang="en-US" dirty="0" smtClean="0"/>
              <a:t>Swirl</a:t>
            </a:r>
          </a:p>
          <a:p>
            <a:r>
              <a:rPr lang="en-US" dirty="0" smtClean="0"/>
              <a:t>Make observations.</a:t>
            </a:r>
          </a:p>
          <a:p>
            <a:r>
              <a:rPr lang="en-US" dirty="0" smtClean="0"/>
              <a:t>Write a summary paragraph about the function of enzymes with a picture of a substrate &amp; enzyme &amp; active site.  What factors allow for the enzyme to function?  What temperature did </a:t>
            </a:r>
            <a:r>
              <a:rPr lang="en-US" dirty="0" err="1" smtClean="0"/>
              <a:t>Catalase</a:t>
            </a:r>
            <a:r>
              <a:rPr lang="en-US" dirty="0" smtClean="0"/>
              <a:t> work the best? Why does the enzyme speed up chemical reactions?  Enzymes can be used again &amp; again (Catalytic), how is this important in chemical reactions?  At what Temp. did the </a:t>
            </a:r>
            <a:r>
              <a:rPr lang="en-US" dirty="0" err="1" smtClean="0"/>
              <a:t>Catalase</a:t>
            </a:r>
            <a:r>
              <a:rPr lang="en-US" dirty="0" smtClean="0"/>
              <a:t> work the best?  Write the chemical equation.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aynesword.palomar.edu/images/enzyme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8703" y="0"/>
            <a:ext cx="5805297" cy="2590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667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Macromolecules &amp; Subunits Notes p. 31NB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8229600" cy="39163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Lipid </a:t>
            </a:r>
            <a:r>
              <a:rPr lang="en-US" b="1" baseline="-25000" dirty="0" smtClean="0"/>
              <a:t>(pm)</a:t>
            </a:r>
            <a:r>
              <a:rPr lang="en-US" baseline="-25000" dirty="0" smtClean="0"/>
              <a:t> </a:t>
            </a:r>
            <a:r>
              <a:rPr lang="en-US" dirty="0" smtClean="0"/>
              <a:t>– Fatty Acids</a:t>
            </a:r>
          </a:p>
          <a:p>
            <a:r>
              <a:rPr lang="en-US" b="1" dirty="0" smtClean="0"/>
              <a:t>Carbohydrate</a:t>
            </a:r>
            <a:r>
              <a:rPr lang="en-US" b="1" baseline="-25000" dirty="0" smtClean="0"/>
              <a:t>(pm)</a:t>
            </a:r>
            <a:r>
              <a:rPr lang="en-US" dirty="0" smtClean="0"/>
              <a:t> - </a:t>
            </a:r>
            <a:r>
              <a:rPr lang="en-US" dirty="0" err="1" smtClean="0"/>
              <a:t>Saccharides</a:t>
            </a:r>
            <a:endParaRPr lang="en-US" dirty="0" smtClean="0"/>
          </a:p>
          <a:p>
            <a:r>
              <a:rPr lang="en-US" b="1" dirty="0" smtClean="0"/>
              <a:t>Protein</a:t>
            </a:r>
            <a:r>
              <a:rPr lang="en-US" b="1" baseline="-25000" dirty="0" smtClean="0"/>
              <a:t> (pm)</a:t>
            </a:r>
            <a:r>
              <a:rPr lang="en-US" b="1" dirty="0" smtClean="0"/>
              <a:t> </a:t>
            </a:r>
            <a:r>
              <a:rPr lang="en-US" dirty="0" smtClean="0"/>
              <a:t>( Enzymes)– Amino Acids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pH</a:t>
            </a:r>
          </a:p>
          <a:p>
            <a:pPr lvl="1"/>
            <a:r>
              <a:rPr lang="en-US" dirty="0" smtClean="0"/>
              <a:t>[Substrate ]  &amp; [Enzymes]</a:t>
            </a:r>
          </a:p>
          <a:p>
            <a:pPr lvl="1"/>
            <a:r>
              <a:rPr lang="en-US" dirty="0" smtClean="0"/>
              <a:t>[Salt]</a:t>
            </a:r>
          </a:p>
          <a:p>
            <a:r>
              <a:rPr lang="en-US" dirty="0" smtClean="0"/>
              <a:t>Nucleic Acid  - Nucleotides</a:t>
            </a:r>
            <a:endParaRPr lang="en-US" dirty="0"/>
          </a:p>
        </p:txBody>
      </p:sp>
      <p:pic>
        <p:nvPicPr>
          <p:cNvPr id="5" name="Picture 2" descr="http://www.elmhurst.edu/~chm/vchembook/images/571lockkey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3214" y="3276600"/>
            <a:ext cx="3020786" cy="3171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191000" cy="1143000"/>
          </a:xfrm>
        </p:spPr>
        <p:txBody>
          <a:bodyPr/>
          <a:lstStyle/>
          <a:p>
            <a:r>
              <a:rPr lang="en-US" dirty="0" smtClean="0"/>
              <a:t>Enzyme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You will be given a substrate or a part of an enzyme.  </a:t>
            </a:r>
          </a:p>
          <a:p>
            <a:r>
              <a:rPr lang="en-US" dirty="0" smtClean="0"/>
              <a:t>Find the matching part, that fits your active site.</a:t>
            </a:r>
          </a:p>
          <a:p>
            <a:r>
              <a:rPr lang="en-US" dirty="0" smtClean="0"/>
              <a:t>Bring your matching Enzyme/ Substrate combinations (Lock &amp; Key) to McAllister</a:t>
            </a:r>
          </a:p>
          <a:p>
            <a:r>
              <a:rPr lang="en-US" dirty="0" smtClean="0"/>
              <a:t>I will quiz you on your knowledge of monomers and polymers in </a:t>
            </a:r>
            <a:r>
              <a:rPr lang="en-US" dirty="0" err="1" smtClean="0"/>
              <a:t>endergonic</a:t>
            </a:r>
            <a:r>
              <a:rPr lang="en-US" dirty="0" smtClean="0"/>
              <a:t> &amp; </a:t>
            </a:r>
            <a:r>
              <a:rPr lang="en-US" dirty="0" err="1" smtClean="0"/>
              <a:t>exergonic</a:t>
            </a:r>
            <a:r>
              <a:rPr lang="en-US" dirty="0" smtClean="0"/>
              <a:t> reactions.</a:t>
            </a:r>
            <a:endParaRPr lang="en-US" dirty="0"/>
          </a:p>
        </p:txBody>
      </p:sp>
      <p:pic>
        <p:nvPicPr>
          <p:cNvPr id="64516" name="Picture 4" descr="http://www.freethought-forum.com/images/anatomy3/lockandke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1" y="0"/>
            <a:ext cx="5105400" cy="183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Catalase Lab P. 29</vt:lpstr>
      <vt:lpstr> Macromolecules &amp; Subunits Notes p. 31NB </vt:lpstr>
      <vt:lpstr>Enzyme Activity</vt:lpstr>
    </vt:vector>
  </TitlesOfParts>
  <Company>WUSD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Catalase Lab P. 29</dc:title>
  <dc:creator>WUSD</dc:creator>
  <cp:lastModifiedBy>WUSD</cp:lastModifiedBy>
  <cp:revision>2</cp:revision>
  <dcterms:created xsi:type="dcterms:W3CDTF">2014-02-14T00:12:48Z</dcterms:created>
  <dcterms:modified xsi:type="dcterms:W3CDTF">2014-02-14T00:13:46Z</dcterms:modified>
</cp:coreProperties>
</file>