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60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89D54-DD70-4D56-9E7E-F1878C95AB28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706A4-447C-4247-AE17-9D828A428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152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89D54-DD70-4D56-9E7E-F1878C95AB28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706A4-447C-4247-AE17-9D828A428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820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89D54-DD70-4D56-9E7E-F1878C95AB28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706A4-447C-4247-AE17-9D828A428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818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89D54-DD70-4D56-9E7E-F1878C95AB28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706A4-447C-4247-AE17-9D828A428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651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89D54-DD70-4D56-9E7E-F1878C95AB28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706A4-447C-4247-AE17-9D828A428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086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89D54-DD70-4D56-9E7E-F1878C95AB28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706A4-447C-4247-AE17-9D828A428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372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89D54-DD70-4D56-9E7E-F1878C95AB28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706A4-447C-4247-AE17-9D828A428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878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89D54-DD70-4D56-9E7E-F1878C95AB28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706A4-447C-4247-AE17-9D828A428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172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89D54-DD70-4D56-9E7E-F1878C95AB28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706A4-447C-4247-AE17-9D828A428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483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89D54-DD70-4D56-9E7E-F1878C95AB28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706A4-447C-4247-AE17-9D828A428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963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89D54-DD70-4D56-9E7E-F1878C95AB28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706A4-447C-4247-AE17-9D828A428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087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89D54-DD70-4D56-9E7E-F1878C95AB28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706A4-447C-4247-AE17-9D828A428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887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 Changing Milk Lab (pg. 39 in NB)</a:t>
            </a:r>
            <a:br>
              <a:rPr lang="en-US" dirty="0" smtClean="0"/>
            </a:br>
            <a:r>
              <a:rPr lang="en-US" dirty="0" smtClean="0"/>
              <a:t>“</a:t>
            </a:r>
            <a:r>
              <a:rPr lang="en-US" sz="2800" dirty="0" smtClean="0"/>
              <a:t>Every time I eat food coloring, I dye a little inside”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1930399"/>
            <a:ext cx="4184035" cy="415122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Materials: </a:t>
            </a:r>
          </a:p>
          <a:p>
            <a:pPr lvl="1"/>
            <a:r>
              <a:rPr lang="en-US" dirty="0" smtClean="0"/>
              <a:t>Plate, Milk, Food Coloring, Q-tips, &amp; dish soap.</a:t>
            </a:r>
          </a:p>
          <a:p>
            <a:r>
              <a:rPr lang="en-US" dirty="0" smtClean="0"/>
              <a:t>Procedure: </a:t>
            </a:r>
          </a:p>
          <a:p>
            <a:pPr lvl="1">
              <a:buFont typeface="+mj-lt"/>
              <a:buAutoNum type="arabicPeriod"/>
            </a:pPr>
            <a:r>
              <a:rPr lang="en-US" dirty="0" smtClean="0"/>
              <a:t>Pour enough milk onto the plate to just cover the bottom completely. </a:t>
            </a:r>
          </a:p>
          <a:p>
            <a:pPr lvl="1">
              <a:buFont typeface="+mj-lt"/>
              <a:buAutoNum type="arabicPeriod"/>
            </a:pPr>
            <a:r>
              <a:rPr lang="en-US" dirty="0" smtClean="0"/>
              <a:t>Add food coloring using 4-5 drops for each spot. </a:t>
            </a:r>
          </a:p>
          <a:p>
            <a:pPr lvl="1">
              <a:buFont typeface="+mj-lt"/>
              <a:buAutoNum type="arabicPeriod"/>
            </a:pPr>
            <a:r>
              <a:rPr lang="en-US" dirty="0" smtClean="0"/>
              <a:t>Take a Q-tip and dip it soap.</a:t>
            </a:r>
          </a:p>
          <a:p>
            <a:pPr lvl="1">
              <a:buFont typeface="+mj-lt"/>
              <a:buAutoNum type="arabicPeriod"/>
            </a:pPr>
            <a:r>
              <a:rPr lang="en-US" dirty="0" smtClean="0"/>
              <a:t>Gently place Q tip, soap side down, into the milk &amp; food coloring mixture. Make observations.</a:t>
            </a:r>
          </a:p>
          <a:p>
            <a:pPr lvl="1">
              <a:buFont typeface="+mj-lt"/>
              <a:buAutoNum type="arabicPeriod"/>
            </a:pPr>
            <a:r>
              <a:rPr lang="en-US" dirty="0" smtClean="0"/>
              <a:t>Keep the Q-tip in mixture until movement stops.</a:t>
            </a:r>
          </a:p>
          <a:p>
            <a:pPr lvl="1">
              <a:buFont typeface="+mj-lt"/>
              <a:buAutoNum type="arabicPeriod"/>
            </a:pPr>
            <a:endParaRPr lang="en-US" dirty="0" smtClean="0"/>
          </a:p>
          <a:p>
            <a:pPr lvl="1">
              <a:buFont typeface="+mj-lt"/>
              <a:buAutoNum type="arabicPeriod"/>
            </a:pP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3789" y="2009956"/>
            <a:ext cx="3848452" cy="2560970"/>
          </a:xfrm>
        </p:spPr>
      </p:pic>
      <p:sp>
        <p:nvSpPr>
          <p:cNvPr id="6" name="TextBox 5"/>
          <p:cNvSpPr txBox="1"/>
          <p:nvPr/>
        </p:nvSpPr>
        <p:spPr>
          <a:xfrm>
            <a:off x="5149970" y="4761781"/>
            <a:ext cx="480491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Be sure to record your work for this lab in your new, handy dandy, </a:t>
            </a:r>
            <a:r>
              <a:rPr lang="en-US" u="sng" dirty="0" smtClean="0"/>
              <a:t>Experimental Design Graphical Organizer!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You may use your phones to take pictures of the color changing milk if you wish.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66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6" y="514709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dirty="0">
                <a:solidFill>
                  <a:schemeClr val="accent2">
                    <a:lumMod val="75000"/>
                  </a:schemeClr>
                </a:solidFill>
              </a:rPr>
              <a:t>Warm Up </a:t>
            </a:r>
            <a:r>
              <a:rPr lang="en-US" sz="3100" dirty="0" smtClean="0">
                <a:solidFill>
                  <a:schemeClr val="accent2">
                    <a:lumMod val="75000"/>
                  </a:schemeClr>
                </a:solidFill>
              </a:rPr>
              <a:t>02/16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40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2700" dirty="0" err="1">
                <a:solidFill>
                  <a:schemeClr val="accent2">
                    <a:lumMod val="75000"/>
                  </a:schemeClr>
                </a:solidFill>
              </a:rPr>
              <a:t>Obj</a:t>
            </a:r>
            <a:r>
              <a:rPr lang="en-US" sz="2700" dirty="0">
                <a:solidFill>
                  <a:schemeClr val="accent2">
                    <a:lumMod val="75000"/>
                  </a:schemeClr>
                </a:solidFill>
              </a:rPr>
              <a:t>: TSW </a:t>
            </a:r>
            <a:r>
              <a:rPr lang="en-US" sz="2700" dirty="0" smtClean="0">
                <a:solidFill>
                  <a:schemeClr val="accent2">
                    <a:lumMod val="75000"/>
                  </a:schemeClr>
                </a:solidFill>
              </a:rPr>
              <a:t>make observations &amp; develop an experiment in order to explain what was observed in the Color Changing Milk Demo.(pg</a:t>
            </a:r>
            <a:r>
              <a:rPr lang="en-US" sz="2700" dirty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en-US" sz="2700" dirty="0" smtClean="0">
                <a:solidFill>
                  <a:schemeClr val="accent2">
                    <a:lumMod val="75000"/>
                  </a:schemeClr>
                </a:solidFill>
              </a:rPr>
              <a:t>40 NB</a:t>
            </a:r>
            <a:r>
              <a:rPr lang="en-US" sz="2700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endParaRPr lang="en-US" sz="27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313" y="2341743"/>
            <a:ext cx="3881437" cy="388143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400" dirty="0" smtClean="0"/>
              <a:t>Write down 3 things you observed from the Color Changing Milk Demo. 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6315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214" y="1"/>
            <a:ext cx="11057586" cy="16906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Reflection Milk Lab:</a:t>
            </a:r>
            <a:br>
              <a:rPr lang="en-US" dirty="0" smtClean="0"/>
            </a:br>
            <a:r>
              <a:rPr lang="en-US" dirty="0" smtClean="0"/>
              <a:t>The structure of a biomolecule will help determines its properties and functions. P. 41NB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910" y="1825625"/>
            <a:ext cx="916975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Yesterday in the Milk Lab, you noticed movement of the food coloring when you placed the soap covered Q-tip into the milk.</a:t>
            </a:r>
          </a:p>
          <a:p>
            <a:r>
              <a:rPr lang="en-US" sz="2400" dirty="0" smtClean="0"/>
              <a:t>What is milk made of?</a:t>
            </a:r>
          </a:p>
          <a:p>
            <a:pPr marL="0" indent="0">
              <a:buNone/>
            </a:pPr>
            <a:r>
              <a:rPr lang="en-US" sz="2400" dirty="0" smtClean="0"/>
              <a:t>From what you know about our Bio/macromolecules, which ones does milk have?</a:t>
            </a:r>
          </a:p>
          <a:p>
            <a:r>
              <a:rPr lang="en-US" sz="2400" dirty="0" smtClean="0"/>
              <a:t>Do oil and water mix?</a:t>
            </a:r>
          </a:p>
          <a:p>
            <a:pPr marL="0" indent="0">
              <a:buNone/>
            </a:pPr>
            <a:r>
              <a:rPr lang="en-US" sz="2400" dirty="0" smtClean="0"/>
              <a:t>How can this help explain the movement of the colored dye in the milk?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7508" y="4764111"/>
            <a:ext cx="2093889" cy="209388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3441" y="4623514"/>
            <a:ext cx="3153825" cy="2234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70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02</a:t>
            </a:r>
            <a:r>
              <a:rPr lang="en-US" dirty="0" smtClean="0"/>
              <a:t>/17 </a:t>
            </a:r>
            <a:r>
              <a:rPr lang="en-US" dirty="0" smtClean="0"/>
              <a:t>Biomolecules CH 6.3</a:t>
            </a:r>
            <a:br>
              <a:rPr lang="en-US" dirty="0" smtClean="0"/>
            </a:br>
            <a:r>
              <a:rPr lang="en-US" dirty="0" smtClean="0"/>
              <a:t>Obj. TSW analyze the similarities and differences between the 4 types of Biomolecules. P. 42 NB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3331" y="1825625"/>
            <a:ext cx="4351338" cy="4351338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elements make up each of the 4 Biomolecules?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do cells use each of the Biomolecules?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biomolecules are in milk?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80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240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Color Changing Milk Lab (pg. 39 in NB) “Every time I eat food coloring, I dye a little inside”</vt:lpstr>
      <vt:lpstr>Warm Up 02/16 Obj: TSW make observations &amp; develop an experiment in order to explain what was observed in the Color Changing Milk Demo.(pg. 40 NB)</vt:lpstr>
      <vt:lpstr>Reflection Milk Lab: The structure of a biomolecule will help determines its properties and functions. P. 41NB</vt:lpstr>
      <vt:lpstr>02/17 Biomolecules CH 6.3 Obj. TSW analyze the similarities and differences between the 4 types of Biomolecules. P. 42 NB</vt:lpstr>
    </vt:vector>
  </TitlesOfParts>
  <Company>WUSD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Color Changing Milk Lab (pg. 39 in NB) “Every time I eat food coloring, I dye a little inside”</dc:title>
  <dc:creator>Jennifer Mc Allister</dc:creator>
  <cp:lastModifiedBy>Jennifer Mc Allister</cp:lastModifiedBy>
  <cp:revision>1</cp:revision>
  <dcterms:created xsi:type="dcterms:W3CDTF">2016-02-15T20:57:12Z</dcterms:created>
  <dcterms:modified xsi:type="dcterms:W3CDTF">2016-02-15T20:57:28Z</dcterms:modified>
</cp:coreProperties>
</file>