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58" r:id="rId4"/>
    <p:sldId id="257" r:id="rId5"/>
    <p:sldId id="265" r:id="rId6"/>
    <p:sldId id="259" r:id="rId7"/>
    <p:sldId id="260" r:id="rId8"/>
    <p:sldId id="262" r:id="rId9"/>
    <p:sldId id="261" r:id="rId10"/>
    <p:sldId id="264" r:id="rId11"/>
    <p:sldId id="266" r:id="rId12"/>
    <p:sldId id="269" r:id="rId13"/>
    <p:sldId id="267" r:id="rId14"/>
    <p:sldId id="26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BE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85EB1-CC51-4A77-9C27-F19B5519B26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EF60F-A4C6-4B1B-8ADB-3288C1A8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3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8C577-EB56-4541-869A-5E91D4B3AC2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65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44A-E703-42B4-8FCB-BF70B34715FD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616D-891D-47DF-BB06-4EA046FAA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1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44A-E703-42B4-8FCB-BF70B34715FD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616D-891D-47DF-BB06-4EA046FAA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6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44A-E703-42B4-8FCB-BF70B34715FD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616D-891D-47DF-BB06-4EA046FAA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1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44A-E703-42B4-8FCB-BF70B34715FD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616D-891D-47DF-BB06-4EA046FAA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8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44A-E703-42B4-8FCB-BF70B34715FD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616D-891D-47DF-BB06-4EA046FAA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8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44A-E703-42B4-8FCB-BF70B34715FD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616D-891D-47DF-BB06-4EA046FAA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4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44A-E703-42B4-8FCB-BF70B34715FD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616D-891D-47DF-BB06-4EA046FAA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6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44A-E703-42B4-8FCB-BF70B34715FD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616D-891D-47DF-BB06-4EA046FAA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4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44A-E703-42B4-8FCB-BF70B34715FD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616D-891D-47DF-BB06-4EA046FAA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9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44A-E703-42B4-8FCB-BF70B34715FD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616D-891D-47DF-BB06-4EA046FAA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1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44A-E703-42B4-8FCB-BF70B34715FD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616D-891D-47DF-BB06-4EA046FAA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1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8A44A-E703-42B4-8FCB-BF70B34715FD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616D-891D-47DF-BB06-4EA046FAA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0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climate-impacts" TargetMode="External"/><Relationship Id="rId2" Type="http://schemas.openxmlformats.org/officeDocument/2006/relationships/hyperlink" Target="http://study.com/academy/lesson/8-characteristics-of-life-in-biolog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delivery.superstock.com/WI/223/1555/PreviewComp/SuperStock_1555R-315915.jpg&amp;imgrefurl=http://www.superstock.co.uk/stock-photos-images/1555R-315915&amp;usg=__hkCO9kgsIzouFs_6U24cprloVKs=&amp;h=350&amp;w=273&amp;sz=92&amp;hl=en&amp;start=17&amp;um=1&amp;tbnid=3VclXTmUpltmxM:&amp;tbnh=120&amp;tbnw=94&amp;prev=/images?q%3Dcomposition%2BStyle%2Bnotebook%26um%3D1%26hl%3Den%26rls%3Dcom.microsoft:en-us:IE-SearchBox%26rlz%3D1I7GGLG_en%26sa%3D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1ljKpP2rHQ" TargetMode="External"/><Relationship Id="rId2" Type="http://schemas.openxmlformats.org/officeDocument/2006/relationships/hyperlink" Target="http://www.goldiesroom.org/Multimedia/Bio_Images/22%20Ecology/01%20Levels%20of%20Organization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pic>
        <p:nvPicPr>
          <p:cNvPr id="4" name="Picture 17" descr="C01-02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58355" cy="2443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82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dirty="0" smtClean="0"/>
              <a:t>/19 Biology – The Study of Life</a:t>
            </a:r>
            <a:br>
              <a:rPr lang="en-US" dirty="0" smtClean="0"/>
            </a:br>
            <a:r>
              <a:rPr lang="en-US" dirty="0" smtClean="0"/>
              <a:t>Obj. TSW learn about biology and how it is part of life. P. 10NB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83" y="1980172"/>
            <a:ext cx="625805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</a:t>
            </a:r>
            <a:r>
              <a:rPr lang="en-US" dirty="0" smtClean="0">
                <a:hlinkClick r:id="rId2"/>
              </a:rPr>
              <a:t>characteristics of life?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Biology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</a:t>
            </a:r>
            <a:r>
              <a:rPr lang="en-US" dirty="0" smtClean="0">
                <a:hlinkClick r:id="rId3"/>
              </a:rPr>
              <a:t>Biology part of your life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121" y="2673642"/>
            <a:ext cx="6523879" cy="3657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733210"/>
            <a:ext cx="357866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Organization –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35" y="1386348"/>
            <a:ext cx="11221065" cy="4790615"/>
          </a:xfrm>
        </p:spPr>
        <p:txBody>
          <a:bodyPr/>
          <a:lstStyle/>
          <a:p>
            <a:r>
              <a:rPr lang="en-US" dirty="0" smtClean="0"/>
              <a:t>With your card sort, organize them from smallest to largest.</a:t>
            </a:r>
          </a:p>
          <a:p>
            <a:endParaRPr lang="en-US" dirty="0"/>
          </a:p>
          <a:p>
            <a:r>
              <a:rPr lang="en-US" dirty="0" smtClean="0"/>
              <a:t>After your card order is approved, write the order in the pyramid from smallest to largest.</a:t>
            </a:r>
          </a:p>
          <a:p>
            <a:r>
              <a:rPr lang="en-US" b="1" dirty="0" smtClean="0"/>
              <a:t>Then write the </a:t>
            </a:r>
            <a:r>
              <a:rPr lang="en-US" b="1" dirty="0" smtClean="0"/>
              <a:t>word on one side, the definition on another side </a:t>
            </a:r>
            <a:r>
              <a:rPr lang="en-US" b="1" dirty="0" smtClean="0"/>
              <a:t>and an example for each level or </a:t>
            </a:r>
            <a:r>
              <a:rPr lang="en-US" b="1" dirty="0" smtClean="0"/>
              <a:t>organization for the third side.</a:t>
            </a:r>
            <a:endParaRPr lang="en-US" b="1" dirty="0" smtClean="0"/>
          </a:p>
          <a:p>
            <a:r>
              <a:rPr lang="en-US" b="1" dirty="0" smtClean="0"/>
              <a:t>Color each level a different color.</a:t>
            </a:r>
          </a:p>
          <a:p>
            <a:r>
              <a:rPr lang="en-US" b="1" dirty="0" smtClean="0"/>
              <a:t>Due by the end of the Period</a:t>
            </a:r>
            <a:endParaRPr lang="en-US" b="1" dirty="0"/>
          </a:p>
        </p:txBody>
      </p:sp>
      <p:pic>
        <p:nvPicPr>
          <p:cNvPr id="4" name="Picture 20" descr="S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502" y="4549876"/>
            <a:ext cx="3077497" cy="2308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688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888" y="0"/>
            <a:ext cx="5394802" cy="6957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77916" y="0"/>
            <a:ext cx="2814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Levels of Organization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10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r>
              <a:rPr lang="en-US" dirty="0" smtClean="0"/>
              <a:t>How to make a Data Table &amp; Graph in Excel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out a Laptop.</a:t>
            </a:r>
          </a:p>
          <a:p>
            <a:r>
              <a:rPr lang="en-US" dirty="0" smtClean="0"/>
              <a:t>Log In</a:t>
            </a:r>
          </a:p>
          <a:p>
            <a:r>
              <a:rPr lang="en-US" dirty="0" smtClean="0"/>
              <a:t>Open Excel (Windows Office)</a:t>
            </a:r>
          </a:p>
          <a:p>
            <a:r>
              <a:rPr lang="en-US" dirty="0" smtClean="0"/>
              <a:t>New Spreadsheet</a:t>
            </a:r>
          </a:p>
          <a:p>
            <a:r>
              <a:rPr lang="en-US" dirty="0" smtClean="0"/>
              <a:t>Wait for McAllister to give specific instructions.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Biology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1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Science Notebook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19200"/>
            <a:ext cx="5257800" cy="5029200"/>
          </a:xfrm>
          <a:solidFill>
            <a:srgbClr val="F6F123"/>
          </a:solidFill>
        </p:spPr>
        <p:txBody>
          <a:bodyPr/>
          <a:lstStyle/>
          <a:p>
            <a:pPr eaLnBrk="1" hangingPunct="1"/>
            <a:r>
              <a:rPr lang="en-US" b="1" i="1" dirty="0" smtClean="0"/>
              <a:t>Front Cover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Name, Biology, Rm.3 </a:t>
            </a:r>
            <a:r>
              <a:rPr lang="en-US" dirty="0" err="1" smtClean="0"/>
              <a:t>Bryte</a:t>
            </a:r>
            <a:r>
              <a:rPr lang="en-US" dirty="0" smtClean="0"/>
              <a:t> McAllister, Spring Term, 2017</a:t>
            </a:r>
          </a:p>
          <a:p>
            <a:pPr eaLnBrk="1" hangingPunct="1"/>
            <a:r>
              <a:rPr lang="en-US" dirty="0" smtClean="0"/>
              <a:t> </a:t>
            </a:r>
            <a:r>
              <a:rPr lang="en-US" b="1" i="1" dirty="0" smtClean="0"/>
              <a:t>Table of Contents</a:t>
            </a:r>
            <a:r>
              <a:rPr lang="en-US" dirty="0" smtClean="0"/>
              <a:t>: page 1 - 7: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Date, Title, Page #</a:t>
            </a:r>
          </a:p>
          <a:p>
            <a:pPr eaLnBrk="1" hangingPunct="1"/>
            <a:r>
              <a:rPr lang="en-US" b="1" i="1" dirty="0" smtClean="0"/>
              <a:t>Page 8</a:t>
            </a:r>
            <a:r>
              <a:rPr lang="en-US" dirty="0" smtClean="0"/>
              <a:t>, 1</a:t>
            </a:r>
            <a:r>
              <a:rPr lang="en-US" baseline="30000" dirty="0" smtClean="0"/>
              <a:t>st</a:t>
            </a:r>
            <a:r>
              <a:rPr lang="en-US" dirty="0" smtClean="0"/>
              <a:t> Warm – Up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Biology – Levels of Organization</a:t>
            </a:r>
          </a:p>
        </p:txBody>
      </p:sp>
      <p:pic>
        <p:nvPicPr>
          <p:cNvPr id="3076" name="Picture 5" descr="SuperStock_1555R-31591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1371600"/>
            <a:ext cx="34020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0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/18 </a:t>
            </a:r>
            <a:r>
              <a:rPr lang="en-US" dirty="0" smtClean="0">
                <a:hlinkClick r:id="rId2"/>
              </a:rPr>
              <a:t>Levels of Organization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Obj</a:t>
            </a:r>
            <a:r>
              <a:rPr lang="en-US" dirty="0" smtClean="0"/>
              <a:t>: TSW organize the physiological levels associated with life. P. 8NB</a:t>
            </a:r>
            <a:endParaRPr lang="en-US" dirty="0">
              <a:hlinkClick r:id="rId3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0" y="3320913"/>
            <a:ext cx="3567448" cy="341907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7915" y="1825625"/>
            <a:ext cx="581588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Biology?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Physiology?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How is the body organized?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5" y="1268449"/>
            <a:ext cx="4336092" cy="55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19" y="1"/>
            <a:ext cx="8730238" cy="6434540"/>
          </a:xfrm>
        </p:spPr>
      </p:pic>
    </p:spTree>
    <p:extLst>
      <p:ext uri="{BB962C8B-B14F-4D97-AF65-F5344CB8AC3E}">
        <p14:creationId xmlns:p14="http://schemas.microsoft.com/office/powerpoint/2010/main" val="36394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EB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Bingo Blackout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Bingo sheet &amp; a pen</a:t>
            </a:r>
          </a:p>
          <a:p>
            <a:r>
              <a:rPr lang="en-US" dirty="0" smtClean="0"/>
              <a:t>Write your name in the center</a:t>
            </a:r>
          </a:p>
          <a:p>
            <a:r>
              <a:rPr lang="en-US" dirty="0" smtClean="0"/>
              <a:t>Walk around and meet your new classmates, make friends and try and find people to fill in your blanks for a Bingo.</a:t>
            </a:r>
          </a:p>
          <a:p>
            <a:r>
              <a:rPr lang="en-US" dirty="0" smtClean="0"/>
              <a:t>When you have all your squares filled in, you have a Blackout and tell 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735"/>
            <a:ext cx="10715772" cy="6745265"/>
          </a:xfrm>
        </p:spPr>
      </p:pic>
    </p:spTree>
    <p:extLst>
      <p:ext uri="{BB962C8B-B14F-4D97-AF65-F5344CB8AC3E}">
        <p14:creationId xmlns:p14="http://schemas.microsoft.com/office/powerpoint/2010/main" val="27171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Organization – Activity P.9NB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card sort, organize them from smallest to largest.</a:t>
            </a:r>
          </a:p>
          <a:p>
            <a:endParaRPr lang="en-US" dirty="0"/>
          </a:p>
          <a:p>
            <a:r>
              <a:rPr lang="en-US" dirty="0" smtClean="0"/>
              <a:t>After your card order is approved, write the order in the pyramid from smallest to largest.</a:t>
            </a:r>
          </a:p>
          <a:p>
            <a:r>
              <a:rPr lang="en-US" b="1" dirty="0" smtClean="0"/>
              <a:t>Then write the definition and an example for each level or organization.</a:t>
            </a:r>
          </a:p>
          <a:p>
            <a:r>
              <a:rPr lang="en-US" b="1" dirty="0" smtClean="0"/>
              <a:t>Color each level a different color.</a:t>
            </a:r>
            <a:endParaRPr lang="en-US" b="1" dirty="0"/>
          </a:p>
        </p:txBody>
      </p:sp>
      <p:pic>
        <p:nvPicPr>
          <p:cNvPr id="4" name="Picture 20" descr="S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588" y="4171950"/>
            <a:ext cx="3581400" cy="268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6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0405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 dirty="0"/>
              <a:t>Section 1.1 Summary – pages 3-10</a:t>
            </a:r>
          </a:p>
        </p:txBody>
      </p:sp>
      <p:sp>
        <p:nvSpPr>
          <p:cNvPr id="884749" name="Rectangle 13"/>
          <p:cNvSpPr>
            <a:spLocks noChangeArrowheads="1"/>
          </p:cNvSpPr>
          <p:nvPr/>
        </p:nvSpPr>
        <p:spPr bwMode="auto">
          <a:xfrm>
            <a:off x="2057400" y="1741489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en-US" sz="3200" dirty="0">
                <a:latin typeface="Times" pitchFamily="18" charset="0"/>
              </a:rPr>
              <a:t>All living things:</a:t>
            </a:r>
            <a:endParaRPr lang="en-US" altLang="en-US" sz="3200" i="1" dirty="0">
              <a:latin typeface="Times" pitchFamily="18" charset="0"/>
            </a:endParaRPr>
          </a:p>
        </p:txBody>
      </p:sp>
      <p:sp>
        <p:nvSpPr>
          <p:cNvPr id="884750" name="Rectangle 14"/>
          <p:cNvSpPr>
            <a:spLocks noChangeArrowheads="1"/>
          </p:cNvSpPr>
          <p:nvPr/>
        </p:nvSpPr>
        <p:spPr bwMode="auto">
          <a:xfrm>
            <a:off x="463639" y="2409817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3200" dirty="0">
                <a:latin typeface="Times" pitchFamily="18" charset="0"/>
              </a:rPr>
              <a:t>have </a:t>
            </a:r>
            <a:r>
              <a:rPr lang="en-US" altLang="en-US" sz="3200" dirty="0" smtClean="0">
                <a:latin typeface="Times" pitchFamily="18" charset="0"/>
              </a:rPr>
              <a:t>“</a:t>
            </a:r>
            <a:r>
              <a:rPr lang="en-US" altLang="en-US" sz="3200" dirty="0">
                <a:latin typeface="Times" pitchFamily="18" charset="0"/>
              </a:rPr>
              <a:t>Cells”</a:t>
            </a:r>
          </a:p>
        </p:txBody>
      </p:sp>
      <p:sp>
        <p:nvSpPr>
          <p:cNvPr id="884751" name="Rectangle 15"/>
          <p:cNvSpPr>
            <a:spLocks noChangeArrowheads="1"/>
          </p:cNvSpPr>
          <p:nvPr/>
        </p:nvSpPr>
        <p:spPr bwMode="auto">
          <a:xfrm>
            <a:off x="463639" y="2994592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3200" dirty="0">
                <a:latin typeface="Times" pitchFamily="18" charset="0"/>
              </a:rPr>
              <a:t>produce </a:t>
            </a:r>
            <a:r>
              <a:rPr lang="en-US" altLang="en-US" sz="3200" dirty="0" smtClean="0">
                <a:latin typeface="Times" pitchFamily="18" charset="0"/>
              </a:rPr>
              <a:t>offspring “Reproduction”</a:t>
            </a:r>
            <a:endParaRPr lang="en-US" altLang="en-US" sz="3200" dirty="0">
              <a:latin typeface="Times" pitchFamily="18" charset="0"/>
            </a:endParaRPr>
          </a:p>
        </p:txBody>
      </p:sp>
      <p:sp>
        <p:nvSpPr>
          <p:cNvPr id="884752" name="Rectangle 16"/>
          <p:cNvSpPr>
            <a:spLocks noChangeArrowheads="1"/>
          </p:cNvSpPr>
          <p:nvPr/>
        </p:nvSpPr>
        <p:spPr bwMode="auto">
          <a:xfrm>
            <a:off x="463638" y="3517613"/>
            <a:ext cx="95185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3200" dirty="0">
                <a:latin typeface="Times" pitchFamily="18" charset="0"/>
              </a:rPr>
              <a:t>G</a:t>
            </a:r>
            <a:r>
              <a:rPr lang="en-US" altLang="en-US" sz="3200" dirty="0" smtClean="0">
                <a:latin typeface="Times" pitchFamily="18" charset="0"/>
              </a:rPr>
              <a:t>row </a:t>
            </a:r>
            <a:r>
              <a:rPr lang="en-US" altLang="en-US" sz="3200" dirty="0">
                <a:latin typeface="Times" pitchFamily="18" charset="0"/>
              </a:rPr>
              <a:t>and D</a:t>
            </a:r>
            <a:r>
              <a:rPr lang="en-US" altLang="en-US" sz="3200" dirty="0" smtClean="0">
                <a:latin typeface="Times" pitchFamily="18" charset="0"/>
              </a:rPr>
              <a:t>evelop</a:t>
            </a:r>
            <a:endParaRPr lang="en-US" altLang="en-US" sz="3200" dirty="0">
              <a:latin typeface="Times" pitchFamily="18" charset="0"/>
            </a:endParaRPr>
          </a:p>
        </p:txBody>
      </p:sp>
      <p:sp>
        <p:nvSpPr>
          <p:cNvPr id="884753" name="Rectangle 17"/>
          <p:cNvSpPr>
            <a:spLocks noChangeArrowheads="1"/>
          </p:cNvSpPr>
          <p:nvPr/>
        </p:nvSpPr>
        <p:spPr bwMode="auto">
          <a:xfrm>
            <a:off x="463637" y="4060567"/>
            <a:ext cx="951856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3200" dirty="0" smtClean="0">
                <a:latin typeface="Times" pitchFamily="18" charset="0"/>
              </a:rPr>
              <a:t>Stimulus &amp; 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Times" pitchFamily="18" charset="0"/>
              </a:rPr>
              <a:t>Homeostasis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Times" pitchFamily="18" charset="0"/>
              </a:rPr>
              <a:t>Energy to maintain Metabolism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Times" pitchFamily="18" charset="0"/>
              </a:rPr>
              <a:t>Adaptation (Evolution)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Times" pitchFamily="18" charset="0"/>
              </a:rPr>
              <a:t>Heredity</a:t>
            </a:r>
            <a:endParaRPr lang="en-US" altLang="en-US" sz="3200" dirty="0">
              <a:latin typeface="Times" pitchFamily="18" charset="0"/>
            </a:endParaRPr>
          </a:p>
        </p:txBody>
      </p:sp>
      <p:pic>
        <p:nvPicPr>
          <p:cNvPr id="884754" name="Picture 18" descr="S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841500" cy="817563"/>
          </a:xfrm>
          <a:prstGeom prst="rect">
            <a:avLst/>
          </a:prstGeom>
          <a:noFill/>
        </p:spPr>
      </p:pic>
      <p:pic>
        <p:nvPicPr>
          <p:cNvPr id="884755" name="Picture 19" descr="S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350" y="0"/>
            <a:ext cx="3035300" cy="482600"/>
          </a:xfrm>
          <a:prstGeom prst="rect">
            <a:avLst/>
          </a:prstGeom>
          <a:noFill/>
        </p:spPr>
      </p:pic>
      <p:sp>
        <p:nvSpPr>
          <p:cNvPr id="884757" name="Text Box 21"/>
          <p:cNvSpPr txBox="1">
            <a:spLocks noChangeArrowheads="1"/>
          </p:cNvSpPr>
          <p:nvPr/>
        </p:nvSpPr>
        <p:spPr bwMode="auto">
          <a:xfrm>
            <a:off x="629229" y="1067375"/>
            <a:ext cx="6889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altLang="en-US" sz="3600" b="1" dirty="0">
                <a:solidFill>
                  <a:schemeClr val="tx2"/>
                </a:solidFill>
                <a:latin typeface="Times" pitchFamily="18" charset="0"/>
              </a:rPr>
              <a:t>Characteristics of Living Things</a:t>
            </a:r>
          </a:p>
        </p:txBody>
      </p:sp>
      <p:pic>
        <p:nvPicPr>
          <p:cNvPr id="18" name="Picture 14" descr="mamm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9036" y="3497263"/>
            <a:ext cx="3276600" cy="2457450"/>
          </a:xfrm>
          <a:prstGeom prst="rect">
            <a:avLst/>
          </a:prstGeom>
          <a:noFill/>
        </p:spPr>
      </p:pic>
      <p:pic>
        <p:nvPicPr>
          <p:cNvPr id="13" name="Picture 17" descr="Pg09-Polar Bea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8536" y="31404"/>
            <a:ext cx="3657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6304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8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8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8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8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49" grpId="0" autoUpdateAnimBg="0"/>
      <p:bldP spid="884750" grpId="0" autoUpdateAnimBg="0"/>
      <p:bldP spid="884751" grpId="0" autoUpdateAnimBg="0"/>
      <p:bldP spid="884752" grpId="0" autoUpdateAnimBg="0"/>
      <p:bldP spid="88475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 – Biology – </a:t>
            </a:r>
            <a:r>
              <a:rPr lang="en-US" dirty="0" err="1" smtClean="0"/>
              <a:t>Kahoots</a:t>
            </a:r>
            <a:r>
              <a:rPr lang="en-US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Heredity</a:t>
            </a:r>
          </a:p>
          <a:p>
            <a:r>
              <a:rPr lang="en-US" dirty="0" smtClean="0"/>
              <a:t>Reproduction</a:t>
            </a:r>
          </a:p>
          <a:p>
            <a:r>
              <a:rPr lang="en-US" dirty="0" smtClean="0"/>
              <a:t>Growth   and Development</a:t>
            </a:r>
          </a:p>
          <a:p>
            <a:r>
              <a:rPr lang="en-US" dirty="0" smtClean="0"/>
              <a:t>Adaptation through Evolution</a:t>
            </a:r>
          </a:p>
          <a:p>
            <a:r>
              <a:rPr lang="en-US" dirty="0" smtClean="0"/>
              <a:t>Cells (Cellular organization)</a:t>
            </a:r>
          </a:p>
          <a:p>
            <a:r>
              <a:rPr lang="en-US" dirty="0" smtClean="0"/>
              <a:t>Homeostasis</a:t>
            </a:r>
          </a:p>
          <a:p>
            <a:r>
              <a:rPr lang="en-US" dirty="0" smtClean="0"/>
              <a:t>Energy &amp; Metabolism</a:t>
            </a:r>
          </a:p>
          <a:p>
            <a:r>
              <a:rPr lang="en-US" dirty="0" smtClean="0"/>
              <a:t>Stimulus &amp;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351</Words>
  <Application>Microsoft Office PowerPoint</Application>
  <PresentationFormat>Widescreen</PresentationFormat>
  <Paragraphs>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</vt:lpstr>
      <vt:lpstr>Office Theme</vt:lpstr>
      <vt:lpstr>Levels of Organization</vt:lpstr>
      <vt:lpstr>Science Notebook</vt:lpstr>
      <vt:lpstr>1/18 Levels of Organization  Obj: TSW organize the physiological levels associated with life. P. 8NB</vt:lpstr>
      <vt:lpstr>PowerPoint Presentation</vt:lpstr>
      <vt:lpstr>Biology Bingo Blackout</vt:lpstr>
      <vt:lpstr>PowerPoint Presentation</vt:lpstr>
      <vt:lpstr>Level of Organization – Activity P.9NB</vt:lpstr>
      <vt:lpstr>Section 1.1 Summary – pages 3-10</vt:lpstr>
      <vt:lpstr>Characteristics of Life – Biology – Kahoots?</vt:lpstr>
      <vt:lpstr>1/19 Biology – The Study of Life Obj. TSW learn about biology and how it is part of life. P. 10NB</vt:lpstr>
      <vt:lpstr>Level of Organization – Activity</vt:lpstr>
      <vt:lpstr>PowerPoint Presentation</vt:lpstr>
      <vt:lpstr>How to make a Data Table &amp; Graph in Excel Activity</vt:lpstr>
      <vt:lpstr>Show Biology Website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Organization</dc:title>
  <dc:creator>Jennifer Mc Allister</dc:creator>
  <cp:lastModifiedBy>Jennifer Mc Allister</cp:lastModifiedBy>
  <cp:revision>45</cp:revision>
  <dcterms:created xsi:type="dcterms:W3CDTF">2015-08-20T01:35:53Z</dcterms:created>
  <dcterms:modified xsi:type="dcterms:W3CDTF">2017-01-19T23:30:03Z</dcterms:modified>
</cp:coreProperties>
</file>