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2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4" r:id="rId34"/>
    <p:sldId id="288" r:id="rId35"/>
    <p:sldId id="289" r:id="rId36"/>
    <p:sldId id="290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5" r:id="rId49"/>
    <p:sldId id="306" r:id="rId50"/>
    <p:sldId id="302" r:id="rId51"/>
    <p:sldId id="308" r:id="rId52"/>
    <p:sldId id="309" r:id="rId53"/>
    <p:sldId id="307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3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1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5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9E2A-4E31-47DC-A221-0391BDE332CA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135A-BE36-4428-9ED7-75A0EF18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richard_st_john_s_8_secrets_of_succes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usmortgagecalculator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g%20Biology%20Student%20Syllabus2017.docx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Envisioning </a:t>
            </a:r>
            <a:r>
              <a:rPr lang="en-US" smtClean="0"/>
              <a:t>your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BFFS</a:t>
            </a:r>
          </a:p>
          <a:p>
            <a:r>
              <a:rPr lang="en-US" dirty="0" smtClean="0"/>
              <a:t>Week 2  Ch1 Who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WU: Defining Success</a:t>
            </a:r>
            <a:br>
              <a:rPr lang="en-US" dirty="0" smtClean="0"/>
            </a:br>
            <a:r>
              <a:rPr lang="en-US" dirty="0" smtClean="0"/>
              <a:t>8/24 Obj. TSW take a survey to assess how they define success.  P. 18NB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9019"/>
            <a:ext cx="10515600" cy="40679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Planning to be successful means thought in developing the person you want to be. Why does being successful not just happen?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lottery today is like a gazillion $,  how happy would that make you if you won?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Would it make you successful? 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Success Page 8 WB; 18 in 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survey about defining success, Making Career Choices and finally write your definition of Success.</a:t>
            </a:r>
          </a:p>
          <a:p>
            <a:r>
              <a:rPr lang="en-US" dirty="0" smtClean="0"/>
              <a:t>Compare your definition now to your warm up answer from Tuesday 8/22, question #3.  How much growth can you see in you discovering “Who you are?”   If you don’t, please note that you are responsible for who you become and when that happens.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Talks – </a:t>
            </a:r>
            <a:r>
              <a:rPr lang="en-US" dirty="0" smtClean="0">
                <a:hlinkClick r:id="rId2"/>
              </a:rPr>
              <a:t>8 secrets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Notes Page 17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8/25 Your personal Profile</a:t>
            </a:r>
            <a:br>
              <a:rPr lang="en-US" dirty="0" smtClean="0"/>
            </a:br>
            <a:r>
              <a:rPr lang="en-US" dirty="0" smtClean="0"/>
              <a:t>Obj. TSW learn about their passions, values, strengths, skills, and roles. P. 20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4271"/>
            <a:ext cx="10515600" cy="40826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 passion of yours.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 strength of yours.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a role your play in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8/28 Vocabulary of Success</a:t>
            </a:r>
            <a:br>
              <a:rPr lang="en-US" dirty="0" smtClean="0"/>
            </a:br>
            <a:r>
              <a:rPr lang="en-US" dirty="0" smtClean="0"/>
              <a:t>TSW learn new vocabulary to use in their everyday life. P. 22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three sentences using your vocabulary.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you do this weekend that you consider a success?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of the 8 Secrets to success did you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8/29	5 Love Languages</a:t>
            </a:r>
            <a:br>
              <a:rPr lang="en-US" dirty="0" smtClean="0"/>
            </a:br>
            <a:r>
              <a:rPr lang="en-US" dirty="0" smtClean="0"/>
              <a:t>Obj. TSW learn about what is meaningful to you in a relationship.  P. 24 NB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121575"/>
            <a:ext cx="121920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yfair Display"/>
              </a:rPr>
              <a:t>Discuss with your shoulder partner your top two language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yfair Display"/>
              </a:rPr>
              <a:t>What did you learn about yourself?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yfair Display"/>
              </a:rPr>
              <a:t>Are there a relationships you have that could benefit from gaining this understanding?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yfair Display"/>
              </a:rPr>
              <a:t>Would be willing to go home and ask your family to take this quiz???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Warm Up: Envisioning your Future</a:t>
            </a:r>
            <a:br>
              <a:rPr lang="en-US" sz="2400" dirty="0" smtClean="0"/>
            </a:br>
            <a:r>
              <a:rPr lang="en-US" sz="2400" dirty="0" smtClean="0"/>
              <a:t>8/22 Obj. The student will discover more of who they are through reading stories about successful people. P. 14 NB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3 CH 1 vocabulary words in a sentence.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Walt Disney once said, “If you can dream it, you can do it.”  What does that mean to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define success?</a:t>
            </a:r>
          </a:p>
        </p:txBody>
      </p:sp>
    </p:spTree>
    <p:extLst>
      <p:ext uri="{BB962C8B-B14F-4D97-AF65-F5344CB8AC3E}">
        <p14:creationId xmlns:p14="http://schemas.microsoft.com/office/powerpoint/2010/main" val="31420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log onto the account:  www.scc.losrios.edu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 &amp; Usernames &amp; Pin #’s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 smtClean="0"/>
              <a:t>Username: 1</a:t>
            </a:r>
            <a:r>
              <a:rPr lang="en-US" baseline="30000" dirty="0" smtClean="0"/>
              <a:t>st</a:t>
            </a:r>
            <a:r>
              <a:rPr lang="en-US" dirty="0" smtClean="0"/>
              <a:t> name1st initial&amp; last 4 digits of lunch #</a:t>
            </a:r>
          </a:p>
          <a:p>
            <a:r>
              <a:rPr lang="en-US" dirty="0" smtClean="0"/>
              <a:t>Password: 5 digit lunch number</a:t>
            </a:r>
          </a:p>
          <a:p>
            <a:r>
              <a:rPr lang="en-US" dirty="0" smtClean="0"/>
              <a:t>Email: 1</a:t>
            </a:r>
            <a:r>
              <a:rPr lang="en-US" baseline="30000" dirty="0" smtClean="0"/>
              <a:t>st</a:t>
            </a:r>
            <a:r>
              <a:rPr lang="en-US" dirty="0" smtClean="0"/>
              <a:t> name1st initial &amp; last 4 digits of lunch # @wusd.students.org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CCC Username: Same as Above</a:t>
            </a:r>
          </a:p>
          <a:p>
            <a:pPr marL="0" indent="0">
              <a:buNone/>
            </a:pPr>
            <a:r>
              <a:rPr lang="en-US" dirty="0" smtClean="0"/>
              <a:t>CCC Password: 1</a:t>
            </a:r>
            <a:r>
              <a:rPr lang="en-US" baseline="30000" dirty="0" smtClean="0"/>
              <a:t>st</a:t>
            </a:r>
            <a:r>
              <a:rPr lang="en-US" dirty="0" smtClean="0"/>
              <a:t> Name &amp; Lunch #</a:t>
            </a:r>
          </a:p>
          <a:p>
            <a:pPr marL="0" indent="0">
              <a:buNone/>
            </a:pPr>
            <a:r>
              <a:rPr lang="en-US" dirty="0" smtClean="0"/>
              <a:t>Pin#: 4 digits = last four digits of lunch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8/31 Do you have your Los Rios ID #? Page 28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turn in the yellow permission slip for the College Credit?</a:t>
            </a:r>
          </a:p>
          <a:p>
            <a:r>
              <a:rPr lang="en-US" dirty="0" smtClean="0"/>
              <a:t>Did you turn in the white permission slip that you list your LRID#?</a:t>
            </a:r>
          </a:p>
          <a:p>
            <a:r>
              <a:rPr lang="en-US" dirty="0" smtClean="0"/>
              <a:t>Open your Google account and the document that you can type all your usernames </a:t>
            </a:r>
            <a:r>
              <a:rPr lang="en-US" smtClean="0"/>
              <a:t>and passwords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Warm Up: Vision + Energy = Success</a:t>
            </a:r>
            <a:br>
              <a:rPr lang="en-US" sz="2400" dirty="0" smtClean="0"/>
            </a:br>
            <a:r>
              <a:rPr lang="en-US" sz="2400" dirty="0" smtClean="0"/>
              <a:t>8/21 Obj. The student will discover more of who they are through reading stories about successful people. P. 12 NB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three CH 1 vocabulary words do you need to understand better?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successful in your eyes?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Explain: Vision + Energy = Success, What does it mean, and how does it help you understand who you are?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onto the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Chrome</a:t>
            </a:r>
          </a:p>
          <a:p>
            <a:r>
              <a:rPr lang="en-US" dirty="0" smtClean="0"/>
              <a:t>Open Google</a:t>
            </a:r>
          </a:p>
          <a:p>
            <a:r>
              <a:rPr lang="en-US" dirty="0" smtClean="0"/>
              <a:t>Click on the Waffle</a:t>
            </a:r>
          </a:p>
          <a:p>
            <a:r>
              <a:rPr lang="en-US" sz="2400" dirty="0" smtClean="0"/>
              <a:t>Open your Gmail</a:t>
            </a:r>
          </a:p>
          <a:p>
            <a:r>
              <a:rPr lang="en-US" sz="2400" dirty="0" smtClean="0"/>
              <a:t>Sign in:	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Name,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initial of last name and last 4 digits of your Lunch ID# </a:t>
            </a:r>
          </a:p>
          <a:p>
            <a:r>
              <a:rPr lang="en-US" sz="2400" dirty="0" smtClean="0"/>
              <a:t>Password is your 5 digit lunch #</a:t>
            </a:r>
          </a:p>
          <a:p>
            <a:pPr lvl="1"/>
            <a:r>
              <a:rPr lang="en-US" dirty="0" smtClean="0"/>
              <a:t>Check you email messages</a:t>
            </a:r>
          </a:p>
          <a:p>
            <a:r>
              <a:rPr lang="en-US" dirty="0" smtClean="0"/>
              <a:t>Open your Drive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Check to see if you have a document from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23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9/1 Grade Check</a:t>
            </a:r>
            <a:br>
              <a:rPr lang="en-US" dirty="0" smtClean="0"/>
            </a:br>
            <a:r>
              <a:rPr lang="en-US" dirty="0" smtClean="0"/>
              <a:t>Obj. TSW fill out the Grade Check Form, List any missing assignments, and explain how to improve your grade. P. 30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5715"/>
            <a:ext cx="10515600" cy="3581247"/>
          </a:xfrm>
        </p:spPr>
        <p:txBody>
          <a:bodyPr/>
          <a:lstStyle/>
          <a:p>
            <a:r>
              <a:rPr lang="en-US" dirty="0" smtClean="0"/>
              <a:t>Fill it out, I will call you up if you have any missing assignments.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9/5 Identifying your passions</a:t>
            </a:r>
            <a:br>
              <a:rPr lang="en-US" dirty="0" smtClean="0"/>
            </a:br>
            <a:r>
              <a:rPr lang="en-US" dirty="0" smtClean="0"/>
              <a:t>Obj. TSW identify some of their passions that may lead to an inspiring career. P. 32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book defines passion as “Energy and enthusiasm webbed to a sense of purpose.” Why do you agree or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3 passions: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about a time when you were patient with someone or </a:t>
            </a:r>
            <a:r>
              <a:rPr lang="en-US" smtClean="0"/>
              <a:t>a situation.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My10yearplan.com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5258" cy="4351338"/>
          </a:xfrm>
        </p:spPr>
        <p:txBody>
          <a:bodyPr/>
          <a:lstStyle/>
          <a:p>
            <a:r>
              <a:rPr lang="en-US" dirty="0" smtClean="0"/>
              <a:t>USERNAME: 1</a:t>
            </a:r>
            <a:r>
              <a:rPr lang="en-US" baseline="30000" dirty="0" smtClean="0"/>
              <a:t>st</a:t>
            </a:r>
            <a:r>
              <a:rPr lang="en-US" dirty="0" smtClean="0"/>
              <a:t> name,1</a:t>
            </a:r>
            <a:r>
              <a:rPr lang="en-US" baseline="30000" dirty="0" smtClean="0"/>
              <a:t>st</a:t>
            </a:r>
            <a:r>
              <a:rPr lang="en-US" dirty="0" smtClean="0"/>
              <a:t> initial of last name and last 4 digits of lunch #</a:t>
            </a:r>
          </a:p>
          <a:p>
            <a:r>
              <a:rPr lang="en-US" dirty="0" smtClean="0"/>
              <a:t>Password: 5 digit lunch number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Entry: Envisioning Your Future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Entry: Your Definition of Success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Entry: Your Personal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9/6 Check in</a:t>
            </a:r>
            <a:br>
              <a:rPr lang="en-US" dirty="0" smtClean="0"/>
            </a:br>
            <a:r>
              <a:rPr lang="en-US" dirty="0" smtClean="0"/>
              <a:t>Obj. TSW answer the following questions so I can have a better gauge on how to keep them up to task and on schedule. P. 34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6503"/>
            <a:ext cx="10515600" cy="39204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have your CCCID#, Write it in your Workbook.  If not, how do you plan to get it?  Have you turned in the yellow paper yet?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have your LRID#, Write it in your Workbook. If not, how do you plan to get it?  Have you turned in the white paper yet?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you able to log onto My10yearplan.com and enter your workbook information?  What suggestions do you have for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9/7 Work Values</a:t>
            </a:r>
            <a:br>
              <a:rPr lang="en-US" dirty="0" smtClean="0"/>
            </a:br>
            <a:r>
              <a:rPr lang="en-US" dirty="0" smtClean="0"/>
              <a:t>Obj. TSW discover the motivation behind their work values. P. </a:t>
            </a:r>
            <a:r>
              <a:rPr lang="en-US" smtClean="0"/>
              <a:t>36NB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your values?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Would you rather help people?  How?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want to exercise your power?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9/8 What do you value?</a:t>
            </a:r>
            <a:br>
              <a:rPr lang="en-US" dirty="0" smtClean="0"/>
            </a:br>
            <a:r>
              <a:rPr lang="en-US" dirty="0" smtClean="0"/>
              <a:t>Obj. TSW finish the work values survey to determine what line of work might be more satisfying. P. 38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value most?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value least?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Careers might align with your values, write three.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Check – Get a laptop</a:t>
            </a:r>
          </a:p>
          <a:p>
            <a:r>
              <a:rPr lang="en-US" dirty="0" smtClean="0"/>
              <a:t>Try and finish to get your CCCID# &amp; your LSID #</a:t>
            </a:r>
          </a:p>
          <a:p>
            <a:r>
              <a:rPr lang="en-US" dirty="0" smtClean="0"/>
              <a:t>Research your “Passion Project”- You will Present it October 9</a:t>
            </a:r>
            <a:r>
              <a:rPr lang="en-US" baseline="30000" dirty="0" smtClean="0"/>
              <a:t>th</a:t>
            </a:r>
            <a:r>
              <a:rPr lang="en-US" dirty="0" smtClean="0"/>
              <a:t> - 11th</a:t>
            </a:r>
          </a:p>
          <a:p>
            <a:r>
              <a:rPr lang="en-US" dirty="0" smtClean="0"/>
              <a:t>Finish your Values Survey – enter it into My 10 Year Plan.com</a:t>
            </a:r>
          </a:p>
          <a:p>
            <a:r>
              <a:rPr lang="en-US" dirty="0" smtClean="0"/>
              <a:t>If your are all done, practice your typing!  Log </a:t>
            </a:r>
            <a:r>
              <a:rPr lang="en-US" smtClean="0"/>
              <a:t>onto www.typingtest.com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609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9/11 Strength’s &amp; Personality</a:t>
            </a:r>
            <a:br>
              <a:rPr lang="en-US" dirty="0" smtClean="0"/>
            </a:br>
            <a:r>
              <a:rPr lang="en-US" dirty="0" smtClean="0"/>
              <a:t>Obj. TSW review the values category from their survey, then determine their individual strengths and personality types. P. 40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1251"/>
            <a:ext cx="10515600" cy="39057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your value?  Did it match with the description on page 3 &amp; 37 in the Career Choices Book?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about a time you showed strength.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three words to describe your personality.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9/12 Positive Empowering Messages</a:t>
            </a:r>
            <a:br>
              <a:rPr lang="en-US" dirty="0" smtClean="0"/>
            </a:br>
            <a:r>
              <a:rPr lang="en-US" dirty="0" smtClean="0"/>
              <a:t>Obj. TSW learn how to do positive self talk to help in difficult situations. P. 42 NB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positive empowering messages help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about some significant people in your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messages have society given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are 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72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9/13 Relationships</a:t>
            </a:r>
            <a:br>
              <a:rPr lang="en-US" dirty="0" smtClean="0"/>
            </a:br>
            <a:r>
              <a:rPr lang="en-US" dirty="0" smtClean="0"/>
              <a:t>Obj. TSW learn about healthy relationships. P. 44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relationships you have: best friend, girl friend, sister,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characteristics of a healthy relationships?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characteristics of unhealthy relationships?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9/14 Relationships…</a:t>
            </a:r>
            <a:br>
              <a:rPr lang="en-US" dirty="0" smtClean="0"/>
            </a:br>
            <a:r>
              <a:rPr lang="en-US" dirty="0" smtClean="0"/>
              <a:t>Obj. TSW learn how to empower themselves in positive relationships. P. 46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6723"/>
            <a:ext cx="10515600" cy="36402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want in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expect to change in the next 5 years?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expect to change in the next 10 years?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9/15 Maslow’s Hierarchy of Needs Triangle</a:t>
            </a:r>
            <a:br>
              <a:rPr lang="en-US" dirty="0" smtClean="0"/>
            </a:br>
            <a:r>
              <a:rPr lang="en-US" dirty="0" smtClean="0"/>
              <a:t>Obj. TSW learn about their internal and external Needs to reach “Self-Actualization”. P. 48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0374"/>
            <a:ext cx="445406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Copy the picture of Maslow’s Triangle on page 49.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first need is simply to survive.  Give some examples of what you need to survive.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</a:t>
            </a:r>
            <a:r>
              <a:rPr lang="en-US" smtClean="0"/>
              <a:t>Self – Actualization?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63" y="2423652"/>
            <a:ext cx="7737937" cy="44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8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1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4"/>
            <a:ext cx="12192000" cy="1463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9/18 Drugs</a:t>
            </a:r>
            <a:br>
              <a:rPr lang="en-US" dirty="0" smtClean="0"/>
            </a:br>
            <a:r>
              <a:rPr lang="en-US" dirty="0" smtClean="0"/>
              <a:t>Obj. TSW learn how drugs disrupt the natural action of neurotransmitters at the synapse, and how different drugs act on the body. P. 50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7225"/>
            <a:ext cx="5931310" cy="36697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some drugs.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know about these drugs and how they effect the body?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neurotransmitter and a synapse?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343150"/>
            <a:ext cx="5715000" cy="4514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878" y="1927651"/>
            <a:ext cx="5289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Draw this picture on Page 51NB</a:t>
            </a:r>
          </a:p>
          <a:p>
            <a:r>
              <a:rPr lang="en-US" sz="2400" dirty="0" smtClean="0"/>
              <a:t>Title: Nerve Impulse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4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a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onto: learn.genetics.utah.edu</a:t>
            </a:r>
            <a:endParaRPr lang="en-US" dirty="0"/>
          </a:p>
          <a:p>
            <a:r>
              <a:rPr lang="en-US" dirty="0" smtClean="0"/>
              <a:t>Click on Mouse Party  </a:t>
            </a:r>
          </a:p>
          <a:p>
            <a:pPr lvl="1"/>
            <a:r>
              <a:rPr lang="en-US" dirty="0" smtClean="0"/>
              <a:t>Worksheet goes on page 53 NB</a:t>
            </a:r>
          </a:p>
          <a:p>
            <a:r>
              <a:rPr lang="en-US" dirty="0" smtClean="0"/>
              <a:t>The new science of addition: Genetics and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71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9/19 Where are you now? &amp; What are the components of your lifestyle?</a:t>
            </a:r>
            <a:br>
              <a:rPr lang="en-US" dirty="0" smtClean="0"/>
            </a:br>
            <a:r>
              <a:rPr lang="en-US" dirty="0" smtClean="0"/>
              <a:t>Obj. TSW discuss where they are now and their lifestyle they want.  P. 52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4929"/>
            <a:ext cx="10515600" cy="32420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your Maslow’s Triangle.  What is one of your external survival needs?  Internal survival needs?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third level different from the first two levels?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top level different from the bottom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9/20  Passion Project</a:t>
            </a:r>
            <a:br>
              <a:rPr lang="en-US" dirty="0" smtClean="0"/>
            </a:br>
            <a:r>
              <a:rPr lang="en-US" dirty="0" smtClean="0"/>
              <a:t>Obj. TSW explore and research ideas and start your passion project. P. 54 NB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Maslow’s </a:t>
            </a:r>
            <a:r>
              <a:rPr lang="en-US" dirty="0" err="1" smtClean="0"/>
              <a:t>heirachy</a:t>
            </a:r>
            <a:r>
              <a:rPr lang="en-US" dirty="0" smtClean="0"/>
              <a:t> of needs is important to find balance in life and reach self actualization.  How might doing the passion project help with that?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i="1" dirty="0" smtClean="0"/>
              <a:t>Life is not in having and getting, but in being and becoming.”  </a:t>
            </a:r>
            <a:r>
              <a:rPr lang="en-US" dirty="0" smtClean="0"/>
              <a:t>Matthew Arnold  How does this quote relate to Maslow’s Triangle.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personal relationships and private interests develop your </a:t>
            </a:r>
            <a:r>
              <a:rPr lang="en-US" smtClean="0"/>
              <a:t>self actualization?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83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246" y="365127"/>
            <a:ext cx="8384147" cy="1325563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0000"/>
                </a:solidFill>
              </a:rPr>
              <a:t>Final Presentation #1 </a:t>
            </a:r>
            <a:r>
              <a:rPr lang="en-US" sz="3700" b="1" dirty="0">
                <a:solidFill>
                  <a:srgbClr val="FF0000"/>
                </a:solidFill>
                <a:sym typeface="Wingdings" panose="05000000000000000000" pitchFamily="2" charset="2"/>
              </a:rPr>
              <a:t> The Passion Project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246" y="1558344"/>
            <a:ext cx="8384147" cy="4868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9900"/>
                </a:solidFill>
              </a:rPr>
              <a:t>Goes in “Final Presentation” grading category (10%)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rgbClr val="0070C0"/>
                </a:solidFill>
              </a:rPr>
              <a:t>Options: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“Greater good” option</a:t>
            </a:r>
            <a:r>
              <a:rPr lang="en-US" dirty="0" smtClean="0">
                <a:solidFill>
                  <a:srgbClr val="0070C0"/>
                </a:solidFill>
              </a:rPr>
              <a:t>. Do something tangible for the greater good. Make the world a better place.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“Teach us” option</a:t>
            </a:r>
            <a:r>
              <a:rPr lang="en-US" dirty="0" smtClean="0">
                <a:solidFill>
                  <a:srgbClr val="0070C0"/>
                </a:solidFill>
              </a:rPr>
              <a:t>. Learn all about one of your passions, or something you want to learn more about. Teach us.</a:t>
            </a:r>
          </a:p>
          <a:p>
            <a:endParaRPr lang="en-US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9900"/>
                </a:solidFill>
              </a:rPr>
              <a:t>Failure </a:t>
            </a:r>
            <a:r>
              <a:rPr lang="en-US" u="sng" dirty="0" smtClean="0">
                <a:solidFill>
                  <a:srgbClr val="009900"/>
                </a:solidFill>
              </a:rPr>
              <a:t>is</a:t>
            </a:r>
            <a:r>
              <a:rPr lang="en-US" dirty="0" smtClean="0">
                <a:solidFill>
                  <a:srgbClr val="009900"/>
                </a:solidFill>
              </a:rPr>
              <a:t> an option. A big-and-difficult idea is better than a small-and-easy idea. Be ambitious.</a:t>
            </a:r>
          </a:p>
          <a:p>
            <a:endParaRPr lang="en-US" dirty="0" smtClean="0">
              <a:solidFill>
                <a:srgbClr val="0099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Let’s discuss “greater good” (option #1)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9/21 What Cost this Lifestyle? CH 4</a:t>
            </a:r>
            <a:br>
              <a:rPr lang="en-US" dirty="0" smtClean="0"/>
            </a:br>
            <a:r>
              <a:rPr lang="en-US" dirty="0" smtClean="0"/>
              <a:t>Obj. TSW learn how every career choice involves sacrifices and rewards.  P. 56 NB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this section you get to focus on what you want in life.  What is a budget?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if your outflow of money is more than the inflow.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money do you think you want to make?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Decorate your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2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9/22 Cost of Living</a:t>
            </a:r>
            <a:br>
              <a:rPr lang="en-US" dirty="0" smtClean="0"/>
            </a:br>
            <a:r>
              <a:rPr lang="en-US" dirty="0" smtClean="0"/>
              <a:t>Obj. TSW learn about the cost of living.</a:t>
            </a:r>
            <a:br>
              <a:rPr lang="en-US" dirty="0" smtClean="0"/>
            </a:br>
            <a:r>
              <a:rPr lang="en-US" dirty="0" smtClean="0"/>
              <a:t>P. 58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the Cost of living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list of the things your family pays for that you might take for granted.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sundries?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9/25  The Affordability of one’s lifestyle</a:t>
            </a:r>
            <a:br>
              <a:rPr lang="en-US" dirty="0" smtClean="0"/>
            </a:br>
            <a:r>
              <a:rPr lang="en-US" dirty="0" smtClean="0"/>
              <a:t>Obj. TSW budget out 3 different lifestyles today. P.60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3 words from your CH 4 </a:t>
            </a:r>
            <a:r>
              <a:rPr lang="en-US" dirty="0" err="1" smtClean="0"/>
              <a:t>Voc</a:t>
            </a:r>
            <a:r>
              <a:rPr lang="en-US" dirty="0" smtClean="0"/>
              <a:t>, write sentences using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dividends help you in your budget?  How do you get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Although we are all hoping for an extensive windfall, we have to be realistic with our budget.  What do I mean by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9/26 Housing Budget</a:t>
            </a:r>
            <a:br>
              <a:rPr lang="en-US" dirty="0" smtClean="0"/>
            </a:br>
            <a:r>
              <a:rPr lang="en-US" dirty="0" smtClean="0"/>
              <a:t>Obj. TSW learn the difference from owning and renting a home and the cost of insurance, utilities, etc. P. 62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9741"/>
            <a:ext cx="10515600" cy="38172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renting and owning a home?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Home Equity?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amenities?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Mortgage Calculator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9/27 Transportation Budget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Obj. TSW learn how to budget for transportation issues. P. 64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3483"/>
            <a:ext cx="10515600" cy="37434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an example of public transportation.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envision getting to 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you have to have insurance on your car?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Cars.com</a:t>
            </a:r>
          </a:p>
          <a:p>
            <a:r>
              <a:rPr lang="en-US" dirty="0" smtClean="0"/>
              <a:t>Car fax</a:t>
            </a:r>
          </a:p>
          <a:p>
            <a:r>
              <a:rPr lang="en-US" dirty="0" smtClean="0"/>
              <a:t>Hertz Car sales, Enterprise Car Sales</a:t>
            </a:r>
          </a:p>
          <a:p>
            <a:r>
              <a:rPr lang="en-US" dirty="0" err="1" smtClean="0"/>
              <a:t>Autotrader</a:t>
            </a:r>
            <a:endParaRPr lang="en-US" dirty="0" smtClean="0"/>
          </a:p>
          <a:p>
            <a:r>
              <a:rPr lang="en-US" dirty="0" smtClean="0"/>
              <a:t>Craig’s list</a:t>
            </a:r>
          </a:p>
          <a:p>
            <a:r>
              <a:rPr lang="en-US" dirty="0" smtClean="0"/>
              <a:t>Manufacture website</a:t>
            </a:r>
          </a:p>
          <a:p>
            <a:r>
              <a:rPr lang="en-US" dirty="0" smtClean="0"/>
              <a:t>Trucar.com</a:t>
            </a:r>
          </a:p>
          <a:p>
            <a:r>
              <a:rPr lang="en-US" dirty="0" smtClean="0"/>
              <a:t>Yolo Transportation</a:t>
            </a:r>
          </a:p>
          <a:p>
            <a:r>
              <a:rPr lang="en-US" dirty="0" smtClean="0"/>
              <a:t>Cal trans</a:t>
            </a:r>
          </a:p>
          <a:p>
            <a:r>
              <a:rPr lang="en-US" dirty="0" smtClean="0"/>
              <a:t>Kelley Blue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9/28 Transportation </a:t>
            </a:r>
            <a:br>
              <a:rPr lang="en-US" dirty="0" smtClean="0"/>
            </a:br>
            <a:r>
              <a:rPr lang="en-US" dirty="0" smtClean="0"/>
              <a:t>Obj. TSW about the responsibly of getting to work, taking care sundries &amp; groceries. P. 66NB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8451"/>
            <a:ext cx="10515600" cy="34485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surprised you about transportation and cars?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sundries?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groceries would you buy if it were up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71800"/>
            <a:ext cx="5181600" cy="3886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68" y="0"/>
            <a:ext cx="4286864" cy="32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4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23" y="0"/>
            <a:ext cx="4483509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9/29 Budgeting</a:t>
            </a:r>
            <a:br>
              <a:rPr lang="en-US" dirty="0" smtClean="0"/>
            </a:br>
            <a:r>
              <a:rPr lang="en-US" dirty="0" smtClean="0"/>
              <a:t>Obj. TSW how to budget for clothing and food. P. 68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7509"/>
            <a:ext cx="10515600" cy="39794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money have you or will you budget for clothing?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money have you or will you budget for food?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sacrifices will you have to make?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Voice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Michelle Obama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https://www.onetonline.org/</a:t>
            </a:r>
          </a:p>
        </p:txBody>
      </p:sp>
    </p:spTree>
    <p:extLst>
      <p:ext uri="{BB962C8B-B14F-4D97-AF65-F5344CB8AC3E}">
        <p14:creationId xmlns:p14="http://schemas.microsoft.com/office/powerpoint/2010/main" val="33446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10/2 Spending Money – Budgeting</a:t>
            </a:r>
            <a:br>
              <a:rPr lang="en-US" dirty="0" smtClean="0"/>
            </a:br>
            <a:r>
              <a:rPr lang="en-US" dirty="0" smtClean="0"/>
              <a:t>Obj. TSW realize all the nuances of having to budget. P. 70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Besides having a place to live and having to get to work to earn a living, food, sundries, what else might you spend money 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money should you save every month for retirement?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money should you save for Health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10/3 The cost of life</a:t>
            </a:r>
            <a:br>
              <a:rPr lang="en-US" dirty="0" smtClean="0"/>
            </a:br>
            <a:r>
              <a:rPr lang="en-US" dirty="0" smtClean="0"/>
              <a:t>Obj. TSW estimate their meal plan for three different budgets.  P. 72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7729"/>
            <a:ext cx="10515600" cy="36992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meal of the day is the cheapest?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really only eat three meals a day?  What is the reality of your diet?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your diet change between the three different budgets?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Passion Project Ideas: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8076"/>
            <a:ext cx="12192000" cy="4984955"/>
          </a:xfrm>
        </p:spPr>
        <p:txBody>
          <a:bodyPr numCol="3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Cars – </a:t>
            </a:r>
            <a:r>
              <a:rPr lang="en-US" b="1" dirty="0" err="1"/>
              <a:t>Avneet</a:t>
            </a:r>
            <a:r>
              <a:rPr lang="en-US" b="1" dirty="0"/>
              <a:t> </a:t>
            </a: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Animals-Melissa 2nd - parrot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Football-Malakai 3</a:t>
            </a:r>
            <a:r>
              <a:rPr lang="en-US" b="1" baseline="30000" dirty="0" smtClean="0"/>
              <a:t>rd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Video </a:t>
            </a:r>
            <a:r>
              <a:rPr lang="en-US" b="1" dirty="0" smtClean="0"/>
              <a:t>Games-Marcelino 4th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Programming video </a:t>
            </a:r>
            <a:r>
              <a:rPr lang="en-US" b="1" dirty="0" smtClean="0"/>
              <a:t>games-Jordan 5</a:t>
            </a:r>
            <a:r>
              <a:rPr lang="en-US" b="1" baseline="30000" dirty="0" smtClean="0"/>
              <a:t>th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Fashion – </a:t>
            </a:r>
            <a:r>
              <a:rPr lang="en-US" b="1" dirty="0" smtClean="0"/>
              <a:t>Olivia 6th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Basketball- </a:t>
            </a:r>
            <a:r>
              <a:rPr lang="en-US" b="1" dirty="0" smtClean="0"/>
              <a:t>Derrick 7th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Soccer-</a:t>
            </a:r>
            <a:r>
              <a:rPr lang="en-US" b="1" dirty="0" err="1" smtClean="0"/>
              <a:t>Brianda</a:t>
            </a:r>
            <a:r>
              <a:rPr lang="en-US" b="1" dirty="0" smtClean="0"/>
              <a:t> 8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Robotics- </a:t>
            </a:r>
            <a:r>
              <a:rPr lang="en-US" b="1" dirty="0" err="1" smtClean="0"/>
              <a:t>Ezekial</a:t>
            </a:r>
            <a:r>
              <a:rPr lang="en-US" b="1" dirty="0" smtClean="0"/>
              <a:t> 9th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Music </a:t>
            </a:r>
            <a:r>
              <a:rPr lang="en-US" b="1" dirty="0" smtClean="0"/>
              <a:t>– Lennon 10th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Baseball-Ryan- 11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Money- </a:t>
            </a:r>
            <a:r>
              <a:rPr lang="en-US" b="1" dirty="0" err="1" smtClean="0"/>
              <a:t>Izaac</a:t>
            </a:r>
            <a:r>
              <a:rPr lang="en-US" b="1" dirty="0" smtClean="0"/>
              <a:t> 12th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Service Dog – </a:t>
            </a:r>
            <a:r>
              <a:rPr lang="en-US" b="1" dirty="0" smtClean="0"/>
              <a:t>Brianna 13th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Family-Dulce </a:t>
            </a:r>
            <a:r>
              <a:rPr lang="en-US" b="1" dirty="0" smtClean="0"/>
              <a:t>14th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Maliyah 15th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Friendship-Maria 16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Clothes- </a:t>
            </a:r>
            <a:r>
              <a:rPr lang="en-US" b="1"/>
              <a:t>Samuel </a:t>
            </a:r>
            <a:r>
              <a:rPr lang="en-US" b="1" smtClean="0"/>
              <a:t>17</a:t>
            </a:r>
            <a:r>
              <a:rPr lang="en-US" b="1" baseline="30000" smtClean="0"/>
              <a:t>th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Cheerleading</a:t>
            </a:r>
            <a:endParaRPr lang="en-US" dirty="0" smtClean="0"/>
          </a:p>
          <a:p>
            <a:r>
              <a:rPr lang="en-US" dirty="0" smtClean="0"/>
              <a:t>Mental Health</a:t>
            </a:r>
          </a:p>
          <a:p>
            <a:r>
              <a:rPr lang="en-US" dirty="0" smtClean="0"/>
              <a:t>Technology</a:t>
            </a:r>
            <a:endParaRPr lang="en-US" dirty="0" smtClean="0"/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Extra </a:t>
            </a:r>
            <a:r>
              <a:rPr lang="en-US" dirty="0" smtClean="0"/>
              <a:t>– Lifestyles of Famous People</a:t>
            </a:r>
          </a:p>
          <a:p>
            <a:r>
              <a:rPr lang="en-US" dirty="0" smtClean="0"/>
              <a:t>Shoes</a:t>
            </a:r>
            <a:endParaRPr lang="en-US" dirty="0" smtClean="0"/>
          </a:p>
          <a:p>
            <a:r>
              <a:rPr lang="en-US" dirty="0" smtClean="0"/>
              <a:t>Farming</a:t>
            </a:r>
          </a:p>
          <a:p>
            <a:r>
              <a:rPr lang="en-US" dirty="0"/>
              <a:t> </a:t>
            </a:r>
            <a:r>
              <a:rPr lang="en-US" dirty="0" smtClean="0"/>
              <a:t>Gardening</a:t>
            </a:r>
          </a:p>
          <a:p>
            <a:r>
              <a:rPr lang="en-US" dirty="0" smtClean="0"/>
              <a:t>Horses</a:t>
            </a:r>
          </a:p>
          <a:p>
            <a:r>
              <a:rPr lang="en-US" dirty="0" smtClean="0"/>
              <a:t>Hobby – Drawing, Reading, Running</a:t>
            </a:r>
          </a:p>
          <a:p>
            <a:r>
              <a:rPr lang="en-US" dirty="0" smtClean="0"/>
              <a:t>Singing</a:t>
            </a:r>
          </a:p>
          <a:p>
            <a:r>
              <a:rPr lang="en-US" dirty="0" smtClean="0"/>
              <a:t>Beat Boxing</a:t>
            </a:r>
          </a:p>
          <a:p>
            <a:r>
              <a:rPr lang="en-US" dirty="0" smtClean="0"/>
              <a:t>Signing</a:t>
            </a:r>
          </a:p>
          <a:p>
            <a:r>
              <a:rPr lang="en-US" dirty="0" smtClean="0"/>
              <a:t>Memes</a:t>
            </a:r>
          </a:p>
          <a:p>
            <a:r>
              <a:rPr lang="en-US" dirty="0"/>
              <a:t> </a:t>
            </a:r>
            <a:r>
              <a:rPr lang="en-US" dirty="0" smtClean="0"/>
              <a:t>Being Healthy</a:t>
            </a:r>
          </a:p>
          <a:p>
            <a:r>
              <a:rPr lang="en-US" dirty="0" smtClean="0"/>
              <a:t>Care </a:t>
            </a:r>
            <a:r>
              <a:rPr lang="en-US" dirty="0" smtClean="0"/>
              <a:t>Giver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Choices &amp;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 10 – 12</a:t>
            </a:r>
          </a:p>
          <a:p>
            <a:r>
              <a:rPr lang="en-US" dirty="0" smtClean="0"/>
              <a:t>Using Page 5 of your BFFS workbook “Vision + Energy = Success”</a:t>
            </a:r>
          </a:p>
          <a:p>
            <a:r>
              <a:rPr lang="en-US" dirty="0" smtClean="0"/>
              <a:t>Complete the charts about successful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Envisioning </a:t>
            </a:r>
            <a:r>
              <a:rPr lang="en-US" i="1" dirty="0" smtClean="0"/>
              <a:t>Your</a:t>
            </a:r>
            <a:r>
              <a:rPr lang="en-US" dirty="0" smtClean="0"/>
              <a:t> Future P. 6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9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Works P. 7 Workbook, page </a:t>
            </a:r>
            <a:r>
              <a:rPr lang="en-US" smtClean="0"/>
              <a:t>17 in 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Pages 15 – 16 in Career Choices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Warm Up: Why People Work</a:t>
            </a:r>
            <a:br>
              <a:rPr lang="en-US" sz="2400" dirty="0" smtClean="0"/>
            </a:br>
            <a:r>
              <a:rPr lang="en-US" sz="2400" dirty="0" smtClean="0"/>
              <a:t>8/23 Obj. The student will discover more of who they are through reading stories about successful people. P. 16 NB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3 CH 1 vocabulary words in a sentence.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After reading the 6 reasons why people work, Page 15 in CC, which do you identify with the most? Rank them from 6 being what you find least matches your motivation for work, 1 being the highest match to your motivation for working.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happy would you be, if you had to work in a job that you ranked a 6?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2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9194</TotalTime>
  <Words>1913</Words>
  <Application>Microsoft Office PowerPoint</Application>
  <PresentationFormat>Widescreen</PresentationFormat>
  <Paragraphs>244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Playfair Display</vt:lpstr>
      <vt:lpstr>Wingdings</vt:lpstr>
      <vt:lpstr>Office Theme</vt:lpstr>
      <vt:lpstr>Envisioning your Future</vt:lpstr>
      <vt:lpstr>Warm Up: Vision + Energy = Success 8/21 Obj. The student will discover more of who they are through reading stories about successful people. P. 12 NB</vt:lpstr>
      <vt:lpstr>Why you are here…</vt:lpstr>
      <vt:lpstr>Decorate your Workbook</vt:lpstr>
      <vt:lpstr>Voice of America</vt:lpstr>
      <vt:lpstr>Career Choices &amp; Changes</vt:lpstr>
      <vt:lpstr>Envisioning Your Future P. 6 Workbook</vt:lpstr>
      <vt:lpstr>Everybody Works P. 7 Workbook, page 17 in CC</vt:lpstr>
      <vt:lpstr>Warm Up: Why People Work 8/23 Obj. The student will discover more of who they are through reading stories about successful people. P. 16 NB</vt:lpstr>
      <vt:lpstr>WU: Defining Success 8/24 Obj. TSW take a survey to assess how they define success.  P. 18NB</vt:lpstr>
      <vt:lpstr>Defining Success Page 8 WB; 18 in CC</vt:lpstr>
      <vt:lpstr>TED Talks – 8 secrets to success</vt:lpstr>
      <vt:lpstr>8/25 Your personal Profile Obj. TSW learn about their passions, values, strengths, skills, and roles. P. 20 NB</vt:lpstr>
      <vt:lpstr>8/28 Vocabulary of Success TSW learn new vocabulary to use in their everyday life. P. 22 NB</vt:lpstr>
      <vt:lpstr>8/29 5 Love Languages Obj. TSW learn about what is meaningful to you in a relationship.  P. 24 NB</vt:lpstr>
      <vt:lpstr>Warm Up: Envisioning your Future 8/22 Obj. The student will discover more of who they are through reading stories about successful people. P. 14 NB</vt:lpstr>
      <vt:lpstr>CCC Accounts</vt:lpstr>
      <vt:lpstr>Passwords &amp; Usernames &amp; Pin #’s</vt:lpstr>
      <vt:lpstr>8/31 Do you have your Los Rios ID #? Page 28 NB</vt:lpstr>
      <vt:lpstr>Log onto the Computer</vt:lpstr>
      <vt:lpstr>9/1 Grade Check Obj. TSW fill out the Grade Check Form, List any missing assignments, and explain how to improve your grade. P. 30 NB</vt:lpstr>
      <vt:lpstr>9/5 Identifying your passions Obj. TSW identify some of their passions that may lead to an inspiring career. P. 32 NB</vt:lpstr>
      <vt:lpstr>My10yearplan.com</vt:lpstr>
      <vt:lpstr>9/6 Check in Obj. TSW answer the following questions so I can have a better gauge on how to keep them up to task and on schedule. P. 34 NB</vt:lpstr>
      <vt:lpstr>9/7 Work Values Obj. TSW discover the motivation behind their work values. P. 36NB</vt:lpstr>
      <vt:lpstr>9/8 What do you value? Obj. TSW finish the work values survey to determine what line of work might be more satisfying. P. 38 NB</vt:lpstr>
      <vt:lpstr>Friday…</vt:lpstr>
      <vt:lpstr>9/11 Strength’s &amp; Personality Obj. TSW review the values category from their survey, then determine their individual strengths and personality types. P. 40 NB</vt:lpstr>
      <vt:lpstr>9/12 Positive Empowering Messages Obj. TSW learn how to do positive self talk to help in difficult situations. P. 42 NB </vt:lpstr>
      <vt:lpstr>9/13 Relationships Obj. TSW learn about healthy relationships. P. 44 NB</vt:lpstr>
      <vt:lpstr>9/14 Relationships… Obj. TSW learn how to empower themselves in positive relationships. P. 46 NB</vt:lpstr>
      <vt:lpstr>9/15 Maslow’s Hierarchy of Needs Triangle Obj. TSW learn about their internal and external Needs to reach “Self-Actualization”. P. 48 NB</vt:lpstr>
      <vt:lpstr>Week 6</vt:lpstr>
      <vt:lpstr>9/18 Drugs Obj. TSW learn how drugs disrupt the natural action of neurotransmitters at the synapse, and how different drugs act on the body. P. 50 NB</vt:lpstr>
      <vt:lpstr>Check out a laptop</vt:lpstr>
      <vt:lpstr>9/19 Where are you now? &amp; What are the components of your lifestyle? Obj. TSW discuss where they are now and their lifestyle they want.  P. 52 NB</vt:lpstr>
      <vt:lpstr>9/20  Passion Project Obj. TSW explore and research ideas and start your passion project. P. 54 NB </vt:lpstr>
      <vt:lpstr>Final Presentation #1  The Passion Project</vt:lpstr>
      <vt:lpstr>9/21 What Cost this Lifestyle? CH 4 Obj. TSW learn how every career choice involves sacrifices and rewards.  P. 56 NB </vt:lpstr>
      <vt:lpstr>9/22 Cost of Living Obj. TSW learn about the cost of living. P. 58 NB</vt:lpstr>
      <vt:lpstr>9/25  The Affordability of one’s lifestyle Obj. TSW budget out 3 different lifestyles today. P.60 NB</vt:lpstr>
      <vt:lpstr>PowerPoint Presentation</vt:lpstr>
      <vt:lpstr>9/26 Housing Budget Obj. TSW learn the difference from owning and renting a home and the cost of insurance, utilities, etc. P. 62 NB</vt:lpstr>
      <vt:lpstr>9/27 Transportation Budget Obj. TSW learn how to budget for transportation issues. P. 64 NB</vt:lpstr>
      <vt:lpstr>Transportation Budget</vt:lpstr>
      <vt:lpstr>9/28 Transportation  Obj. TSW about the responsibly of getting to work, taking care sundries &amp; groceries. P. 66NB</vt:lpstr>
      <vt:lpstr>PowerPoint Presentation</vt:lpstr>
      <vt:lpstr>PowerPoint Presentation</vt:lpstr>
      <vt:lpstr>9/29 Budgeting Obj. TSW how to budget for clothing and food. P. 68 NB</vt:lpstr>
      <vt:lpstr>Career Searches</vt:lpstr>
      <vt:lpstr>10/2 Spending Money – Budgeting Obj. TSW realize all the nuances of having to budget. P. 70 NB</vt:lpstr>
      <vt:lpstr>10/3 The cost of life Obj. TSW estimate their meal plan for three different budgets.  P. 72 NB</vt:lpstr>
      <vt:lpstr>Passion Project Ideas: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Mc Allister</dc:creator>
  <cp:lastModifiedBy>Jennifer Mc Allister</cp:lastModifiedBy>
  <cp:revision>103</cp:revision>
  <cp:lastPrinted>2017-10-03T17:34:05Z</cp:lastPrinted>
  <dcterms:created xsi:type="dcterms:W3CDTF">2017-08-20T20:21:03Z</dcterms:created>
  <dcterms:modified xsi:type="dcterms:W3CDTF">2017-10-03T18:18:50Z</dcterms:modified>
</cp:coreProperties>
</file>