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80" r:id="rId4"/>
    <p:sldId id="281" r:id="rId5"/>
    <p:sldId id="282" r:id="rId6"/>
    <p:sldId id="285" r:id="rId7"/>
    <p:sldId id="286" r:id="rId8"/>
    <p:sldId id="287" r:id="rId9"/>
    <p:sldId id="301" r:id="rId10"/>
    <p:sldId id="257" r:id="rId11"/>
    <p:sldId id="264" r:id="rId12"/>
    <p:sldId id="314" r:id="rId13"/>
    <p:sldId id="288" r:id="rId14"/>
    <p:sldId id="302" r:id="rId15"/>
    <p:sldId id="258" r:id="rId16"/>
    <p:sldId id="259" r:id="rId17"/>
    <p:sldId id="289" r:id="rId18"/>
    <p:sldId id="290" r:id="rId19"/>
    <p:sldId id="291" r:id="rId20"/>
    <p:sldId id="294" r:id="rId21"/>
    <p:sldId id="260" r:id="rId22"/>
    <p:sldId id="271" r:id="rId23"/>
    <p:sldId id="303" r:id="rId24"/>
    <p:sldId id="263" r:id="rId25"/>
    <p:sldId id="266" r:id="rId26"/>
    <p:sldId id="292" r:id="rId27"/>
    <p:sldId id="261" r:id="rId28"/>
    <p:sldId id="317" r:id="rId29"/>
    <p:sldId id="318" r:id="rId30"/>
    <p:sldId id="265" r:id="rId31"/>
    <p:sldId id="304" r:id="rId32"/>
    <p:sldId id="295" r:id="rId33"/>
    <p:sldId id="262" r:id="rId34"/>
    <p:sldId id="316" r:id="rId35"/>
    <p:sldId id="299" r:id="rId36"/>
    <p:sldId id="267" r:id="rId37"/>
    <p:sldId id="279" r:id="rId38"/>
    <p:sldId id="278" r:id="rId39"/>
    <p:sldId id="276" r:id="rId40"/>
    <p:sldId id="268" r:id="rId41"/>
    <p:sldId id="305" r:id="rId42"/>
    <p:sldId id="269" r:id="rId43"/>
    <p:sldId id="298" r:id="rId44"/>
    <p:sldId id="296" r:id="rId45"/>
    <p:sldId id="297" r:id="rId46"/>
    <p:sldId id="270" r:id="rId47"/>
    <p:sldId id="272" r:id="rId48"/>
    <p:sldId id="273" r:id="rId49"/>
    <p:sldId id="274" r:id="rId50"/>
    <p:sldId id="275" r:id="rId51"/>
    <p:sldId id="277" r:id="rId52"/>
    <p:sldId id="283" r:id="rId53"/>
    <p:sldId id="284" r:id="rId54"/>
    <p:sldId id="309" r:id="rId55"/>
    <p:sldId id="310" r:id="rId56"/>
    <p:sldId id="311" r:id="rId57"/>
    <p:sldId id="312" r:id="rId58"/>
    <p:sldId id="313" r:id="rId59"/>
    <p:sldId id="307" r:id="rId60"/>
    <p:sldId id="308" r:id="rId61"/>
    <p:sldId id="306" r:id="rId62"/>
    <p:sldId id="315" r:id="rId63"/>
    <p:sldId id="30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97FF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5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5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9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1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7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5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46B9-16B6-434A-A7C7-7FD4B4EA56B5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8B130-84F8-4CA1-88E4-C242E0568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5.jpeg"/><Relationship Id="rId5" Type="http://schemas.openxmlformats.org/officeDocument/2006/relationships/image" Target="../media/image2.pn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jpe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jpe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10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900"/>
            <a:ext cx="4064000" cy="4947361"/>
          </a:xfrm>
        </p:spPr>
        <p:txBody>
          <a:bodyPr>
            <a:normAutofit/>
          </a:bodyPr>
          <a:lstStyle/>
          <a:p>
            <a:r>
              <a:rPr lang="en-US" dirty="0" smtClean="0"/>
              <a:t>West Sacramento FFA</a:t>
            </a:r>
            <a:br>
              <a:rPr lang="en-US" dirty="0" smtClean="0"/>
            </a:br>
            <a:r>
              <a:rPr lang="en-US" dirty="0" smtClean="0"/>
              <a:t>Chapter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2016 – 2017 Officer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787400"/>
            <a:ext cx="8128000" cy="6070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"/>
    </mc:Choice>
    <mc:Fallback xmlns="">
      <p:transition spd="slow" advTm="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en-US" dirty="0" smtClean="0"/>
              <a:t>Dinner at the Barn Event  September 11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"/>
    </mc:Choice>
    <mc:Fallback xmlns="">
      <p:transition spd="slow" advTm="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Fiery Ginger Urban Farm Fieldtrip</a:t>
            </a:r>
            <a:br>
              <a:rPr lang="en-US" dirty="0" smtClean="0"/>
            </a:br>
            <a:r>
              <a:rPr lang="en-US" dirty="0" smtClean="0"/>
              <a:t>September 13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34" y="1035385"/>
            <a:ext cx="4348766" cy="5822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41" y="3487815"/>
            <a:ext cx="4317284" cy="32244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826059" cy="4351338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3"/>
    </mc:Choice>
    <mc:Fallback xmlns="">
      <p:transition spd="slow" advTm="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Shayne and Hope!  We love </a:t>
            </a:r>
            <a:r>
              <a:rPr lang="en-US" dirty="0"/>
              <a:t>F</a:t>
            </a:r>
            <a:r>
              <a:rPr lang="en-US" dirty="0" smtClean="0"/>
              <a:t>iery Ginger Farms!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3" y="1227090"/>
            <a:ext cx="7297881" cy="54506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490"/>
            <a:ext cx="3390666" cy="4539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96" y="2100742"/>
            <a:ext cx="3585415" cy="480055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"/>
    </mc:Choice>
    <mc:Fallback xmlns="">
      <p:transition spd="slow" advTm="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Jacob’s baby chicks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23" y="1690689"/>
            <a:ext cx="9186332" cy="516731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/>
    </mc:Choice>
    <mc:Fallback xmlns="">
      <p:transition spd="slow" advTm="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Mrs. Sutton!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"/>
    </mc:Choice>
    <mc:Fallback xmlns="">
      <p:transition spd="slow" advTm="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Farm Tank Sept. 22</a:t>
            </a:r>
            <a:r>
              <a:rPr lang="en-US" baseline="30000" dirty="0" smtClean="0"/>
              <a:t>nd</a:t>
            </a:r>
            <a:r>
              <a:rPr lang="en-US" dirty="0" smtClean="0"/>
              <a:t> 2016</a:t>
            </a:r>
            <a:br>
              <a:rPr lang="en-US" dirty="0" smtClean="0"/>
            </a:br>
            <a:r>
              <a:rPr lang="en-US" dirty="0" smtClean="0"/>
              <a:t>Quincy Gonzalez FFA President &amp; Nicole Rodgers Farm to Fork Festival Organizer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5107" y="1825624"/>
            <a:ext cx="6709833" cy="503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"/>
    </mc:Choice>
    <mc:Fallback xmlns="">
      <p:transition spd="slow" advTm="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Farm to Fork Festival September 24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559" y="1069646"/>
            <a:ext cx="3135086" cy="5580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057" y="1069646"/>
            <a:ext cx="7815943" cy="58297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"/>
    </mc:Choice>
    <mc:Fallback xmlns="">
      <p:transition spd="slow" advTm="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New Friends at the Farm to Fork Festival September 24,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9072" y="1825624"/>
            <a:ext cx="6746923" cy="503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"/>
    </mc:Choice>
    <mc:Fallback xmlns="">
      <p:transition spd="slow" advTm="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 smtClean="0"/>
              <a:t>Working at the Plant a Seed Table (F2F Festival)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66004" y="1825624"/>
            <a:ext cx="6746923" cy="503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"/>
    </mc:Choice>
    <mc:Fallback xmlns="">
      <p:transition spd="slow" advTm="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Speaking  Go Emiliano!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71500" y="1825625"/>
            <a:ext cx="3248999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"/>
    </mc:Choice>
    <mc:Fallback xmlns=""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Right!  West Sacramento Baby!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16" y="1827888"/>
            <a:ext cx="3248167" cy="434681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"/>
    </mc:Choice>
    <mc:Fallback xmlns="">
      <p:transition spd="slow" advTm="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plant a seed…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-1"/>
            <a:ext cx="5129048" cy="686387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8"/>
    </mc:Choice>
    <mc:Fallback xmlns="">
      <p:transition spd="slow" advTm="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to Fork Festival</a:t>
            </a:r>
            <a:br>
              <a:rPr lang="en-US" dirty="0" smtClean="0"/>
            </a:br>
            <a:r>
              <a:rPr lang="en-US" dirty="0" smtClean="0"/>
              <a:t>Dinner on the Tower Bridge Sept.25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8707" y="1690688"/>
            <a:ext cx="9188984" cy="51673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"/>
    </mc:Choice>
    <mc:Fallback xmlns="">
      <p:transition spd="slow" advTm="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69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Kevin Johnson at the Tower Bridge Dinner with Farm to Fork Event Crew Staff &amp; Emiliano – Of course.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42580" y="1825625"/>
            <a:ext cx="6706840" cy="503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"/>
    </mc:Choice>
    <mc:Fallback xmlns="">
      <p:transition spd="slow" advTm="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Mrs. Collins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"/>
    </mc:Choice>
    <mc:Fallback xmlns="">
      <p:transition spd="slow" advTm="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0777" cy="6478073"/>
          </a:xfrm>
        </p:spPr>
        <p:txBody>
          <a:bodyPr>
            <a:normAutofit/>
          </a:bodyPr>
          <a:lstStyle/>
          <a:p>
            <a:r>
              <a:rPr lang="en-US" dirty="0" smtClean="0"/>
              <a:t>Former RCHS student Chris Starr visits</a:t>
            </a:r>
            <a:br>
              <a:rPr lang="en-US" dirty="0" smtClean="0"/>
            </a:br>
            <a:r>
              <a:rPr lang="en-US" dirty="0" smtClean="0"/>
              <a:t>Sept. 26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77" y="-6696"/>
            <a:ext cx="9191223" cy="686469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70916" cy="1325563"/>
          </a:xfrm>
        </p:spPr>
        <p:txBody>
          <a:bodyPr/>
          <a:lstStyle/>
          <a:p>
            <a:r>
              <a:rPr lang="en-US" dirty="0" smtClean="0"/>
              <a:t>Delta FFA Powderpuff Football Event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5188" y="895629"/>
            <a:ext cx="4452069" cy="5941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916" y="0"/>
            <a:ext cx="5121084" cy="68585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5"/>
    </mc:Choice>
    <mc:Fallback xmlns="">
      <p:transition spd="slow" advTm="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0"/>
            <a:ext cx="3857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57200"/>
            <a:ext cx="859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Jacob’s Hens are Growing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"/>
    </mc:Choice>
    <mc:Fallback xmlns="">
      <p:transition spd="slow" advTm="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02214" cy="132556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Graders visit from Riverbank</a:t>
            </a:r>
            <a:br>
              <a:rPr lang="en-US" dirty="0" smtClean="0"/>
            </a:br>
            <a:r>
              <a:rPr lang="en-US" dirty="0" smtClean="0"/>
              <a:t>October 7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4" y="1"/>
            <a:ext cx="4151586" cy="311369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8" y="2466647"/>
            <a:ext cx="5701862" cy="4276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017172" cy="451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"/>
    </mc:Choice>
    <mc:Fallback xmlns="">
      <p:transition spd="slow" advTm="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87722" cy="17801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54" y="0"/>
            <a:ext cx="4261945" cy="31964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65" y="1387366"/>
            <a:ext cx="4099036" cy="307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8" y="2459421"/>
            <a:ext cx="5864772" cy="4398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724"/>
            <a:ext cx="4099035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87722" cy="17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4" y="0"/>
            <a:ext cx="4719145" cy="35393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2506662"/>
            <a:ext cx="5801784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" y="2963917"/>
            <a:ext cx="5192111" cy="3894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3"/>
          <a:stretch/>
        </p:blipFill>
        <p:spPr>
          <a:xfrm>
            <a:off x="902506" y="1560786"/>
            <a:ext cx="4480172" cy="28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896" y="1"/>
            <a:ext cx="5652752" cy="3519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our Garden Beds &amp; filling them with soil</a:t>
            </a:r>
            <a:br>
              <a:rPr lang="en-US" dirty="0" smtClean="0"/>
            </a:br>
            <a:r>
              <a:rPr lang="en-US" dirty="0" smtClean="0"/>
              <a:t>Everyone helps – even the puppy dog.</a:t>
            </a:r>
            <a:br>
              <a:rPr lang="en-US" dirty="0" smtClean="0"/>
            </a:br>
            <a:r>
              <a:rPr lang="en-US" dirty="0" smtClean="0"/>
              <a:t>May 15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66209" y="0"/>
            <a:ext cx="5125791" cy="685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023" y="2809181"/>
            <a:ext cx="3025371" cy="4046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50" y="3280115"/>
            <a:ext cx="2183325" cy="3575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Chicken Tractor Finished Oct. 19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br>
              <a:rPr lang="en-US" dirty="0" smtClean="0"/>
            </a:br>
            <a:r>
              <a:rPr lang="en-US" dirty="0" smtClean="0"/>
              <a:t>RCHS Construction students &amp; Mr. </a:t>
            </a:r>
            <a:r>
              <a:rPr lang="en-US" dirty="0" err="1" smtClean="0"/>
              <a:t>Billington</a:t>
            </a:r>
            <a:r>
              <a:rPr lang="en-US" dirty="0" smtClean="0"/>
              <a:t>.  Thank you Mr. </a:t>
            </a:r>
            <a:r>
              <a:rPr lang="en-US" dirty="0" err="1" smtClean="0"/>
              <a:t>Billington</a:t>
            </a:r>
            <a:r>
              <a:rPr lang="en-US" dirty="0" smtClean="0"/>
              <a:t> for supporting our FFA.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6737908" cy="50323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45" y="1825625"/>
            <a:ext cx="3758555" cy="50323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"/>
    </mc:Choice>
    <mc:Fallback xmlns="">
      <p:transition spd="slow" advTm="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Ms. </a:t>
            </a:r>
            <a:r>
              <a:rPr lang="en-US" dirty="0" err="1" smtClean="0"/>
              <a:t>Koerowitz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"/>
    </mc:Choice>
    <mc:Fallback xmlns="">
      <p:transition spd="slow" advTm="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Gathering Electronic Data of the Soil – pH, Temperature, Nitrate, Phosphate and Water Content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03" y="1325563"/>
            <a:ext cx="5838497" cy="4378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75" y="3894083"/>
            <a:ext cx="3951889" cy="29639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0"/>
    </mc:Choice>
    <mc:Fallback xmlns="">
      <p:transition spd="slow" advTm="6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RCHS Teacher Potluck</a:t>
            </a:r>
            <a:br>
              <a:rPr lang="en-US" dirty="0" smtClean="0"/>
            </a:br>
            <a:r>
              <a:rPr lang="en-US" dirty="0" smtClean="0"/>
              <a:t>October 20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r="7268"/>
          <a:stretch/>
        </p:blipFill>
        <p:spPr>
          <a:xfrm>
            <a:off x="0" y="3696236"/>
            <a:ext cx="5203065" cy="3161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 r="3990"/>
          <a:stretch/>
        </p:blipFill>
        <p:spPr>
          <a:xfrm>
            <a:off x="5801784" y="-3801"/>
            <a:ext cx="6390216" cy="3745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8075" r="177" b="18717"/>
          <a:stretch/>
        </p:blipFill>
        <p:spPr>
          <a:xfrm>
            <a:off x="5923553" y="3380704"/>
            <a:ext cx="6268447" cy="3477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52582" r="34554" b="15306"/>
          <a:stretch/>
        </p:blipFill>
        <p:spPr>
          <a:xfrm>
            <a:off x="2605825" y="4655711"/>
            <a:ext cx="3490175" cy="22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"/>
    </mc:Choice>
    <mc:Fallback xmlns="">
      <p:transition spd="slow" advTm="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7" y="-6088"/>
            <a:ext cx="9144476" cy="6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02" y="1040014"/>
            <a:ext cx="3729698" cy="4993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3" y="1449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West Sacramento FFA Presents the FFA Creed at the School Board Meeting October 27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br>
              <a:rPr lang="en-US" dirty="0" smtClean="0"/>
            </a:br>
            <a:r>
              <a:rPr lang="en-US" dirty="0" smtClean="0"/>
              <a:t>Thank you Mr. </a:t>
            </a:r>
            <a:r>
              <a:rPr lang="en-US" dirty="0" err="1" smtClean="0"/>
              <a:t>Mojsich</a:t>
            </a:r>
            <a:r>
              <a:rPr lang="en-US" dirty="0" smtClean="0"/>
              <a:t>, Mr. </a:t>
            </a:r>
            <a:r>
              <a:rPr lang="en-US" dirty="0" err="1" smtClean="0"/>
              <a:t>Malec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262"/>
            <a:ext cx="324990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06" y="3940934"/>
            <a:ext cx="3905693" cy="2917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44" y="1864262"/>
            <a:ext cx="6377904" cy="47634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"/>
    </mc:Choice>
    <mc:Fallback xmlns="">
      <p:transition spd="slow" advTm="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Harvest Festival November 3</a:t>
            </a:r>
            <a:r>
              <a:rPr lang="en-US" baseline="30000" dirty="0" smtClean="0"/>
              <a:t>rd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2"/>
    </mc:Choice>
    <mc:Fallback xmlns="">
      <p:transition spd="slow" advTm="5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2065" y="853767"/>
            <a:ext cx="6830144" cy="5122608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"/>
    </mc:Choice>
    <mc:Fallback xmlns="">
      <p:transition spd="slow" advTm="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77564">
            <a:off x="-10953135" y="6754763"/>
            <a:ext cx="31089600" cy="23317200"/>
          </a:xfrm>
          <a:prstGeom prst="rect">
            <a:avLst/>
          </a:prstGeom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/>
    </mc:Choice>
    <mc:Fallback xmlns="">
      <p:transition spd="slow" advTm="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the Fall Harvest Festival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15204" y="2131889"/>
            <a:ext cx="4448935" cy="3336701"/>
          </a:xfrm>
          <a:prstGeom prst="rect">
            <a:avLst/>
          </a:prstGeom>
          <a:scene3d>
            <a:camera prst="orthographicFront">
              <a:rot lat="0" lon="600000" rev="0"/>
            </a:camera>
            <a:lightRig rig="threePt" dir="t"/>
          </a:scene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2"/>
    </mc:Choice>
    <mc:Fallback xmlns="">
      <p:transition spd="slow" advTm="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McAllister</a:t>
            </a:r>
            <a:r>
              <a:rPr lang="en-US" dirty="0"/>
              <a:t> </a:t>
            </a:r>
            <a:r>
              <a:rPr lang="en-US" dirty="0" smtClean="0"/>
              <a:t>gets to play in the soil!!!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Silly Goose…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43" y="2560638"/>
            <a:ext cx="4431714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5" y="2560638"/>
            <a:ext cx="2472109" cy="330993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"/>
    </mc:Choice>
    <mc:Fallback xmlns="">
      <p:transition spd="slow" advTm="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FFA Opening/Closing Ceremony Competition &amp; Best Informed </a:t>
            </a:r>
            <a:r>
              <a:rPr lang="en-US" dirty="0" err="1" smtClean="0"/>
              <a:t>Greenhand</a:t>
            </a:r>
            <a:r>
              <a:rPr lang="en-US" dirty="0" smtClean="0"/>
              <a:t> Test @ Woodland Community College</a:t>
            </a:r>
            <a:r>
              <a:rPr lang="en-US" dirty="0"/>
              <a:t>	</a:t>
            </a:r>
            <a:r>
              <a:rPr lang="en-US" dirty="0" smtClean="0"/>
              <a:t>November 4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1" y="2160476"/>
            <a:ext cx="6270123" cy="468299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"/>
    </mc:Choice>
    <mc:Fallback xmlns="">
      <p:transition spd="slow" advTm="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Mrs. Mejia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"/>
    </mc:Choice>
    <mc:Fallback xmlns="">
      <p:transition spd="slow" advTm="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41823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Agricultural Sustainability Fieldtrip</a:t>
            </a:r>
            <a:br>
              <a:rPr lang="en-US" dirty="0" smtClean="0"/>
            </a:br>
            <a:r>
              <a:rPr lang="en-US" dirty="0" smtClean="0"/>
              <a:t>November 15</a:t>
            </a:r>
            <a:r>
              <a:rPr lang="en-US" baseline="30000" dirty="0" smtClean="0"/>
              <a:t>th</a:t>
            </a:r>
            <a:r>
              <a:rPr lang="en-US" dirty="0" smtClean="0"/>
              <a:t>, 2016 </a:t>
            </a:r>
            <a:br>
              <a:rPr lang="en-US" dirty="0" smtClean="0"/>
            </a:br>
            <a:r>
              <a:rPr lang="en-US" dirty="0" smtClean="0"/>
              <a:t>Thank you Andrew </a:t>
            </a:r>
            <a:r>
              <a:rPr lang="en-US" dirty="0" err="1" smtClean="0"/>
              <a:t>Codd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31" y="499101"/>
            <a:ext cx="4773769" cy="63916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769"/>
            <a:ext cx="5637486" cy="4210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576" y="1848930"/>
            <a:ext cx="3767655" cy="50418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"/>
    </mc:Choice>
    <mc:Fallback xmlns="">
      <p:transition spd="slow" advTm="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Marissa </a:t>
            </a:r>
            <a:r>
              <a:rPr lang="en-US" dirty="0" err="1" smtClean="0"/>
              <a:t>Juhler</a:t>
            </a:r>
            <a:r>
              <a:rPr lang="en-US" dirty="0" smtClean="0"/>
              <a:t> for giving us a tour of the Yolo County Landfill.  West Sacramento will do a better job of </a:t>
            </a:r>
            <a:r>
              <a:rPr lang="en-US" dirty="0"/>
              <a:t>r</a:t>
            </a:r>
            <a:r>
              <a:rPr lang="en-US" dirty="0" smtClean="0"/>
              <a:t>ecycling and disposing of toxic waste!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22" y="1825624"/>
            <a:ext cx="6737908" cy="50323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4"/>
    </mc:Choice>
    <mc:Fallback xmlns="">
      <p:transition spd="slow" advTm="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69" y="1852002"/>
            <a:ext cx="5755425" cy="4298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7479" y="0"/>
            <a:ext cx="585452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Mr. Stauffer for being our Chaperone!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069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"/>
    </mc:Choice>
    <mc:Fallback xmlns="">
      <p:transition spd="slow" advTm="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Fieldtrip Pictures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59899" y="-1"/>
            <a:ext cx="4632101" cy="3461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6002"/>
            <a:ext cx="5413717" cy="4041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"/>
    </mc:Choice>
    <mc:Fallback xmlns="">
      <p:transition spd="slow" advTm="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46037"/>
            <a:ext cx="10515600" cy="1325563"/>
          </a:xfrm>
        </p:spPr>
        <p:txBody>
          <a:bodyPr/>
          <a:lstStyle/>
          <a:p>
            <a:r>
              <a:rPr lang="en-US" dirty="0" smtClean="0"/>
              <a:t>Assemblyman McCarty visits </a:t>
            </a:r>
            <a:r>
              <a:rPr lang="en-US" dirty="0" err="1" smtClean="0"/>
              <a:t>Bryte</a:t>
            </a:r>
            <a:r>
              <a:rPr lang="en-US" dirty="0" smtClean="0"/>
              <a:t> CAFFE and meets “Roxie”.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7059" y="1371600"/>
            <a:ext cx="73152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"/>
    </mc:Choice>
    <mc:Fallback xmlns="">
      <p:transition spd="slow" advTm="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McAllister’s Partner in Crime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Thank you Mrs. </a:t>
            </a:r>
            <a:r>
              <a:rPr lang="en-US" smtClean="0">
                <a:sym typeface="Wingdings" panose="05000000000000000000" pitchFamily="2" charset="2"/>
              </a:rPr>
              <a:t>Sutton </a:t>
            </a:r>
            <a:r>
              <a:rPr lang="en-US" dirty="0" smtClean="0">
                <a:sym typeface="Wingdings" panose="05000000000000000000" pitchFamily="2" charset="2"/>
              </a:rPr>
              <a:t>for all you do!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to Fork Working in the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4" y="1825625"/>
            <a:ext cx="6535472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"/>
    </mc:Choice>
    <mc:Fallback xmlns="">
      <p:transition spd="slow" advTm="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Cristal finds George!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83" y="1403132"/>
            <a:ext cx="8192913" cy="545486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"/>
    </mc:Choice>
    <mc:Fallback xmlns="">
      <p:transition spd="slow" advTm="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West Sacramento Rotary Centennial for helping us build our Garden beds!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51313" y="1325563"/>
            <a:ext cx="7293429" cy="54468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6"/>
    </mc:Choice>
    <mc:Fallback xmlns="">
      <p:transition spd="slow" advTm="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Henhouses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4" y="1825625"/>
            <a:ext cx="6535472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"/>
    </mc:Choice>
    <mc:Fallback xmlns="">
      <p:transition spd="slow" advTm="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in the 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02858" y="1325707"/>
            <a:ext cx="5914103" cy="4435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33810" y="1859517"/>
            <a:ext cx="4270477" cy="3202858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1" y="0"/>
            <a:ext cx="4207099" cy="3155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27" y="3142445"/>
            <a:ext cx="4954073" cy="371555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"/>
    </mc:Choice>
    <mc:Fallback xmlns="">
      <p:transition spd="slow" advTm="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FT November 15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657"/>
            <a:ext cx="5826059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20" y="0"/>
            <a:ext cx="2380680" cy="3187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8" b="27324"/>
          <a:stretch/>
        </p:blipFill>
        <p:spPr>
          <a:xfrm>
            <a:off x="3534965" y="1416676"/>
            <a:ext cx="5122069" cy="35674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"/>
    </mc:Choice>
    <mc:Fallback xmlns="">
      <p:transition spd="slow" advTm="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9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students advertise the Ag Program at </a:t>
            </a:r>
            <a:r>
              <a:rPr lang="en-US" dirty="0" err="1" smtClean="0"/>
              <a:t>Westmore</a:t>
            </a:r>
            <a:r>
              <a:rPr lang="en-US" dirty="0" smtClean="0"/>
              <a:t> Oaks  December 1</a:t>
            </a:r>
            <a:r>
              <a:rPr lang="en-US" baseline="30000" dirty="0" smtClean="0"/>
              <a:t>st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"/>
    </mc:Choice>
    <mc:Fallback xmlns="">
      <p:transition spd="slow" advTm="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Jacob’s Hens &amp; 1 Rooster Dec., 1</a:t>
            </a:r>
            <a:r>
              <a:rPr lang="en-US" baseline="30000" dirty="0" smtClean="0"/>
              <a:t>st</a:t>
            </a:r>
            <a:r>
              <a:rPr lang="en-US" dirty="0" smtClean="0"/>
              <a:t>,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1" y="1229116"/>
            <a:ext cx="10006903" cy="562888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4"/>
    </mc:Choice>
    <mc:Fallback xmlns="">
      <p:transition spd="slow" advTm="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315200" cy="1690688"/>
          </a:xfrm>
        </p:spPr>
        <p:txBody>
          <a:bodyPr>
            <a:normAutofit/>
          </a:bodyPr>
          <a:lstStyle/>
          <a:p>
            <a:r>
              <a:rPr lang="en-US" dirty="0" smtClean="0"/>
              <a:t>Ground Water Model Assembly</a:t>
            </a:r>
            <a:br>
              <a:rPr lang="en-US" dirty="0" smtClean="0"/>
            </a:br>
            <a:r>
              <a:rPr lang="en-US" dirty="0" smtClean="0"/>
              <a:t>December 7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4876800" cy="3657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39" y="3580327"/>
            <a:ext cx="4473261" cy="3354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7599"/>
            <a:ext cx="4086894" cy="3065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44521"/>
            <a:ext cx="4941194" cy="3705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7452"/>
            <a:ext cx="3646868" cy="273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"/>
    </mc:Choice>
    <mc:Fallback xmlns="">
      <p:transition spd="slow" advTm="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79594" cy="1325563"/>
          </a:xfrm>
        </p:spPr>
        <p:txBody>
          <a:bodyPr/>
          <a:lstStyle/>
          <a:p>
            <a:r>
              <a:rPr lang="en-US" dirty="0" smtClean="0"/>
              <a:t>Ground Water Model Assembly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3" y="2550017"/>
            <a:ext cx="5743977" cy="4307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45" y="0"/>
            <a:ext cx="4413160" cy="330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8113"/>
            <a:ext cx="5366197" cy="402464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680"/>
            <a:ext cx="4597758" cy="3448319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"/>
    </mc:Choice>
    <mc:Fallback xmlns="">
      <p:transition spd="slow" advTm="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20" y="2459865"/>
            <a:ext cx="5864180" cy="439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80" y="-5277"/>
            <a:ext cx="4803820" cy="3602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98700"/>
            <a:ext cx="3679065" cy="27592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"/>
    </mc:Choice>
    <mc:Fallback xmlns="">
      <p:transition spd="slow" advTm="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Ag Students being productive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1526940"/>
            <a:ext cx="5801784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940"/>
            <a:ext cx="6390216" cy="47926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"/>
    </mc:Choice>
    <mc:Fallback xmlns="">
      <p:transition spd="slow" advTm="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Sacramento FFA Chapter Meeting at City Hall   December 7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"/>
    </mc:Choice>
    <mc:Fallback xmlns="">
      <p:transition spd="slow" advTm="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</a:t>
            </a:r>
            <a:r>
              <a:rPr lang="en-US" dirty="0" err="1" smtClean="0"/>
              <a:t>Mojsich</a:t>
            </a:r>
            <a:r>
              <a:rPr lang="en-US" dirty="0" smtClean="0"/>
              <a:t>, our RCHS Principal, helps out building garden beds.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8019" y="1690688"/>
            <a:ext cx="6919110" cy="51673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"/>
    </mc:Choice>
    <mc:Fallback xmlns="">
      <p:transition spd="slow" advTm="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378445" cy="2139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Emiliano’s Future?</a:t>
            </a:r>
            <a:br>
              <a:rPr lang="en-US" dirty="0" smtClean="0"/>
            </a:br>
            <a:r>
              <a:rPr lang="en-US" dirty="0" smtClean="0"/>
              <a:t>Thank you Mr. </a:t>
            </a:r>
            <a:r>
              <a:rPr lang="en-US" dirty="0" err="1" smtClean="0"/>
              <a:t>Lantsberger</a:t>
            </a:r>
            <a:r>
              <a:rPr lang="en-US" dirty="0" smtClean="0"/>
              <a:t> for your support &amp; comedy!</a:t>
            </a:r>
            <a:br>
              <a:rPr lang="en-US" dirty="0" smtClean="0"/>
            </a:br>
            <a:r>
              <a:rPr lang="en-US" dirty="0" smtClean="0"/>
              <a:t>December 8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8445" y="0"/>
            <a:ext cx="5172773" cy="6896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2896438"/>
            <a:ext cx="2973946" cy="39615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"/>
    </mc:Choice>
    <mc:Fallback xmlns="">
      <p:transition spd="slow" advTm="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Washington Unified for your support!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650" y="1825625"/>
            <a:ext cx="6709833" cy="5032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"/>
    </mc:Choice>
    <mc:Fallback xmlns="">
      <p:transition spd="slow" advTm="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Kevin Johnson is a huge supporter of FFA  &amp; F2F– whether he knows it or not!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b="1" dirty="0" smtClean="0"/>
              <a:t>West Sacramento FFA Chapter </a:t>
            </a:r>
            <a:r>
              <a:rPr lang="en-US" sz="3200" dirty="0" smtClean="0"/>
              <a:t>needs a goat… </a:t>
            </a:r>
            <a:r>
              <a:rPr lang="en-US" sz="3200" dirty="0" err="1" smtClean="0"/>
              <a:t>Hee</a:t>
            </a:r>
            <a:r>
              <a:rPr lang="en-US" sz="3200" dirty="0" smtClean="0"/>
              <a:t> </a:t>
            </a:r>
            <a:r>
              <a:rPr lang="en-US" sz="3200" dirty="0" err="1" smtClean="0"/>
              <a:t>Hee</a:t>
            </a:r>
            <a:r>
              <a:rPr lang="en-US" sz="3200" dirty="0" smtClean="0"/>
              <a:t>! &amp; promotion of our FFA program for future Ag students so they can have awesome learning opportunities too.  Please spread the word.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639"/>
            <a:ext cx="3799268" cy="50868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65" y="1690688"/>
            <a:ext cx="3859335" cy="5167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855" y="1794639"/>
            <a:ext cx="3588222" cy="45668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1"/>
    </mc:Choice>
    <mc:Fallback xmlns="">
      <p:transition spd="slow" advTm="1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Broderick/ </a:t>
            </a:r>
            <a:r>
              <a:rPr lang="en-US" dirty="0" err="1" smtClean="0"/>
              <a:t>Bryte</a:t>
            </a:r>
            <a:r>
              <a:rPr lang="en-US" dirty="0" smtClean="0"/>
              <a:t> is a community and it cares, </a:t>
            </a:r>
            <a:r>
              <a:rPr lang="en-US" dirty="0"/>
              <a:t>T</a:t>
            </a:r>
            <a:r>
              <a:rPr lang="en-US" dirty="0" smtClean="0"/>
              <a:t>hank You for your help.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663"/>
            <a:ext cx="5952804" cy="44459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68" y="1690688"/>
            <a:ext cx="3580032" cy="479334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where the Garden Beds go at </a:t>
            </a:r>
            <a:r>
              <a:rPr lang="en-US" dirty="0" err="1" smtClean="0"/>
              <a:t>Bryte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0630" y="2031325"/>
            <a:ext cx="3610260" cy="48266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"/>
    </mc:Choice>
    <mc:Fallback xmlns="">
      <p:transition spd="slow" advTm="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Moses!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9" y="0"/>
            <a:ext cx="5125791" cy="683438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"/>
    </mc:Choice>
    <mc:Fallback xmlns="">
      <p:transition spd="slow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501</Words>
  <Application>Microsoft Office PowerPoint</Application>
  <PresentationFormat>Widescreen</PresentationFormat>
  <Paragraphs>58</Paragraphs>
  <Slides>63</Slides>
  <Notes>0</Notes>
  <HiddenSlides>0</HiddenSlides>
  <MMClips>60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Office Theme</vt:lpstr>
      <vt:lpstr>West Sacramento FFA Chapter</vt:lpstr>
      <vt:lpstr>That’s Right!  West Sacramento Baby!</vt:lpstr>
      <vt:lpstr>Building our Garden Beds &amp; filling them with soil Everyone helps – even the puppy dog. May 15th, 2016</vt:lpstr>
      <vt:lpstr>McAllister gets to play in the soil!!!  Silly Goose…</vt:lpstr>
      <vt:lpstr>Thank you West Sacramento Rotary Centennial for helping us build our Garden beds!</vt:lpstr>
      <vt:lpstr>Mr. Mojsich, our RCHS Principal, helps out building garden beds.</vt:lpstr>
      <vt:lpstr>Broderick/ Bryte is a community and it cares, Thank You for your help.</vt:lpstr>
      <vt:lpstr>Planning where the Garden Beds go at Bryte.</vt:lpstr>
      <vt:lpstr>Thank You Moses!</vt:lpstr>
      <vt:lpstr>Dinner at the Barn Event  September 11th, 2016</vt:lpstr>
      <vt:lpstr>Fiery Ginger Urban Farm Fieldtrip September 13th, 2016</vt:lpstr>
      <vt:lpstr>Thank you Shayne and Hope!  We love Fiery Ginger Farms!</vt:lpstr>
      <vt:lpstr>Jacob’s baby chicks</vt:lpstr>
      <vt:lpstr>Thank you Mrs. Sutton!</vt:lpstr>
      <vt:lpstr>Farm Tank Sept. 22nd 2016 Quincy Gonzalez FFA President &amp; Nicole Rodgers Farm to Fork Festival Organizer</vt:lpstr>
      <vt:lpstr>Farm to Fork Festival September 24th, 2016</vt:lpstr>
      <vt:lpstr>Making New Friends at the Farm to Fork Festival September 24, 2016</vt:lpstr>
      <vt:lpstr>Working at the Plant a Seed Table (F2F Festival)</vt:lpstr>
      <vt:lpstr>Public Speaking  Go Emiliano!</vt:lpstr>
      <vt:lpstr>Learning to plant a seed…</vt:lpstr>
      <vt:lpstr>Farm to Fork Festival Dinner on the Tower Bridge Sept.25th, 2016</vt:lpstr>
      <vt:lpstr>Kevin Johnson at the Tower Bridge Dinner with Farm to Fork Event Crew Staff &amp; Emiliano – Of course.</vt:lpstr>
      <vt:lpstr>Thank you Mrs. Collins</vt:lpstr>
      <vt:lpstr>Former RCHS student Chris Starr visits Sept. 26th, 2016</vt:lpstr>
      <vt:lpstr>Delta FFA Powderpuff Football Event</vt:lpstr>
      <vt:lpstr>PowerPoint Presentation</vt:lpstr>
      <vt:lpstr>1st Graders visit from Riverbank October 7th, 2016</vt:lpstr>
      <vt:lpstr>PowerPoint Presentation</vt:lpstr>
      <vt:lpstr>PowerPoint Presentation</vt:lpstr>
      <vt:lpstr>Chicken Tractor Finished Oct. 19th, 2016 RCHS Construction students &amp; Mr. Billington.  Thank you Mr. Billington for supporting our FFA.</vt:lpstr>
      <vt:lpstr>Thank you Ms. Koerowitz</vt:lpstr>
      <vt:lpstr>Gathering Electronic Data of the Soil – pH, Temperature, Nitrate, Phosphate and Water Content</vt:lpstr>
      <vt:lpstr>RCHS Teacher Potluck October 20th, 2016</vt:lpstr>
      <vt:lpstr>PowerPoint Presentation</vt:lpstr>
      <vt:lpstr>West Sacramento FFA Presents the FFA Creed at the School Board Meeting October 27th, 2016 Thank you Mr. Mojsich, Mr. Malec!</vt:lpstr>
      <vt:lpstr>Fall Harvest Festival November 3rd, 2016</vt:lpstr>
      <vt:lpstr>PowerPoint Presentation</vt:lpstr>
      <vt:lpstr>PowerPoint Presentation</vt:lpstr>
      <vt:lpstr>Preparing for the Fall Harvest Festival</vt:lpstr>
      <vt:lpstr>FFA Opening/Closing Ceremony Competition &amp; Best Informed Greenhand Test @ Woodland Community College November 4th, 2016</vt:lpstr>
      <vt:lpstr>Thank you Mrs. Mejia</vt:lpstr>
      <vt:lpstr>Agricultural Sustainability Fieldtrip November 15th, 2016  Thank you Andrew Codd!</vt:lpstr>
      <vt:lpstr>Thank you Marissa Juhler for giving us a tour of the Yolo County Landfill.  West Sacramento will do a better job of recycling and disposing of toxic waste!</vt:lpstr>
      <vt:lpstr>Thank you Mr. Stauffer for being our Chaperone!</vt:lpstr>
      <vt:lpstr>More Fieldtrip Pictures</vt:lpstr>
      <vt:lpstr>Assemblyman McCarty visits Bryte CAFFE and meets “Roxie”.</vt:lpstr>
      <vt:lpstr>Mrs. McAllister’s Partner in Crime Thank you Mrs. Sutton for all you do!</vt:lpstr>
      <vt:lpstr>Farm to Fork Working in the Garden</vt:lpstr>
      <vt:lpstr>Cristal finds George!</vt:lpstr>
      <vt:lpstr>The Henhouses</vt:lpstr>
      <vt:lpstr>Working in the garden</vt:lpstr>
      <vt:lpstr>Sustainability FT November 15th, 2016</vt:lpstr>
      <vt:lpstr>FFA students advertise the Ag Program at Westmore Oaks  December 1st, 2016</vt:lpstr>
      <vt:lpstr>Jacob’s Hens &amp; 1 Rooster Dec., 1st, </vt:lpstr>
      <vt:lpstr>Ground Water Model Assembly December 7th, 2016</vt:lpstr>
      <vt:lpstr>Ground Water Model Assembly</vt:lpstr>
      <vt:lpstr>PowerPoint Presentation</vt:lpstr>
      <vt:lpstr>Happy Ag Students being productive</vt:lpstr>
      <vt:lpstr>West Sacramento FFA Chapter Meeting at City Hall   December 7th, 2016</vt:lpstr>
      <vt:lpstr>Emiliano’s Future? Thank you Mr. Lantsberger for your support &amp; comedy! December 8th, 2016</vt:lpstr>
      <vt:lpstr>Thank you Washington Unified for your support!</vt:lpstr>
      <vt:lpstr>Kevin Johnson is a huge supporter of FFA  &amp; F2F– whether he knows it or not! </vt:lpstr>
      <vt:lpstr>The West Sacramento FFA Chapter needs a goat… Hee Hee! &amp; promotion of our FFA program for future Ag students so they can have awesome learning opportunities too.  Please spread the word.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Sacramento FFA</dc:title>
  <dc:creator>Jennifer Mc Allister</dc:creator>
  <cp:lastModifiedBy>Jennifer Mc Allister</cp:lastModifiedBy>
  <cp:revision>86</cp:revision>
  <dcterms:created xsi:type="dcterms:W3CDTF">2016-10-21T15:09:04Z</dcterms:created>
  <dcterms:modified xsi:type="dcterms:W3CDTF">2016-12-12T15:25:57Z</dcterms:modified>
</cp:coreProperties>
</file>