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59" r:id="rId4"/>
    <p:sldId id="257" r:id="rId5"/>
    <p:sldId id="268" r:id="rId6"/>
    <p:sldId id="262" r:id="rId7"/>
    <p:sldId id="270" r:id="rId8"/>
    <p:sldId id="271" r:id="rId9"/>
    <p:sldId id="260" r:id="rId10"/>
    <p:sldId id="261" r:id="rId11"/>
    <p:sldId id="269" r:id="rId12"/>
    <p:sldId id="264" r:id="rId13"/>
    <p:sldId id="263" r:id="rId14"/>
    <p:sldId id="258" r:id="rId15"/>
    <p:sldId id="272" r:id="rId16"/>
    <p:sldId id="273" r:id="rId17"/>
    <p:sldId id="274" r:id="rId18"/>
    <p:sldId id="265" r:id="rId19"/>
    <p:sldId id="266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DEA70AB-2255-437D-9F63-763D8CF73FC0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BB2789-E911-489A-965C-1BDCBE1D5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8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28C577-EB56-4541-869A-5E91D4B3AC2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627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a.org/about/who-we-are" TargetMode="External"/><Relationship Id="rId2" Type="http://schemas.openxmlformats.org/officeDocument/2006/relationships/hyperlink" Target="https://www.ffa.org/sitecollectiondocuments/ffa_official_manual_english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delivery.superstock.com/WI/223/1555/PreviewComp/SuperStock_1555R-315915.jpg&amp;imgrefurl=http://www.superstock.co.uk/stock-photos-images/1555R-315915&amp;usg=__hkCO9kgsIzouFs_6U24cprloVKs=&amp;h=350&amp;w=273&amp;sz=92&amp;hl=en&amp;start=17&amp;um=1&amp;tbnid=3VclXTmUpltmxM:&amp;tbnh=120&amp;tbnw=94&amp;prev=/images?q%3Dcomposition%2BStyle%2Bnotebook%26um%3D1%26hl%3Den%26rls%3Dcom.microsoft:en-us:IE-SearchBox%26rlz%3D1I7GGLG_en%26sa%3D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 Biology 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1  January 17</a:t>
            </a:r>
            <a:r>
              <a:rPr lang="en-US" baseline="30000" dirty="0" smtClean="0"/>
              <a:t>th</a:t>
            </a:r>
            <a:r>
              <a:rPr lang="en-US" dirty="0" smtClean="0"/>
              <a:t> – 20th</a:t>
            </a:r>
          </a:p>
          <a:p>
            <a:r>
              <a:rPr lang="en-US" dirty="0" smtClean="0"/>
              <a:t>Agriculture, FFA, &amp; SAE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Get to know your fellow Agriculture students…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186" y="2459865"/>
            <a:ext cx="10972799" cy="3416003"/>
          </a:xfrm>
        </p:spPr>
        <p:txBody>
          <a:bodyPr>
            <a:normAutofit/>
          </a:bodyPr>
          <a:lstStyle/>
          <a:p>
            <a:r>
              <a:rPr lang="en-US" dirty="0" smtClean="0"/>
              <a:t>Working with a new friend, introduce yourself and EXPLAIN your favorite fruit.- Don’t say it.</a:t>
            </a:r>
          </a:p>
          <a:p>
            <a:r>
              <a:rPr lang="en-US" dirty="0" smtClean="0"/>
              <a:t>Your partner has to guess the fruit.  When they are right – Give them a High Five! Your turn.</a:t>
            </a:r>
          </a:p>
          <a:p>
            <a:r>
              <a:rPr lang="en-US" dirty="0" smtClean="0"/>
              <a:t>Now swap partners, Introduce yourself by sounding like your favorite animal</a:t>
            </a:r>
            <a:r>
              <a:rPr lang="en-US" dirty="0" smtClean="0">
                <a:sym typeface="Wingdings" panose="05000000000000000000" pitchFamily="2" charset="2"/>
              </a:rPr>
              <a:t>  When they guess the animal, give them a another High Five! Your turn.</a:t>
            </a:r>
          </a:p>
        </p:txBody>
      </p:sp>
    </p:spTree>
    <p:extLst>
      <p:ext uri="{BB962C8B-B14F-4D97-AF65-F5344CB8AC3E}">
        <p14:creationId xmlns:p14="http://schemas.microsoft.com/office/powerpoint/2010/main" val="297707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Biology Blackout Bingo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your Bingo paper, walk around the room and find fellow students that meet the criteria in the box. </a:t>
            </a:r>
          </a:p>
          <a:p>
            <a:r>
              <a:rPr lang="en-US" dirty="0" smtClean="0"/>
              <a:t>Write their name in the box.</a:t>
            </a:r>
          </a:p>
          <a:p>
            <a:r>
              <a:rPr lang="en-US" dirty="0" smtClean="0"/>
              <a:t>Now see if you can fill in any of their boxes.</a:t>
            </a:r>
          </a:p>
          <a:p>
            <a:r>
              <a:rPr lang="en-US" dirty="0" smtClean="0"/>
              <a:t>The first person will all the boxes filled in with names gets M&amp;M’s.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4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dirty="0" smtClean="0"/>
              <a:t>/19 Learning about FFA</a:t>
            </a:r>
            <a:br>
              <a:rPr lang="en-US" dirty="0" smtClean="0"/>
            </a:br>
            <a:r>
              <a:rPr lang="en-US" dirty="0" smtClean="0"/>
              <a:t>Obj. TSW learn about the emblem, motto, creed, colors and salute of the FFA.  P. 10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After reviewing the website and seeing the video, What are the 5 main parts to the emblem?  What is their significance?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</a:t>
            </a:r>
            <a:r>
              <a:rPr lang="en-US" dirty="0" smtClean="0"/>
              <a:t>rite the FFA Motto.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the colors and the salute of the FFA.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975" y="3039414"/>
            <a:ext cx="2609648" cy="32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186" y="1931831"/>
            <a:ext cx="10278411" cy="3944037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Future Farmers of America</a:t>
            </a:r>
            <a:r>
              <a:rPr lang="en-US" dirty="0" smtClean="0"/>
              <a:t> Video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www.ffa.org/sitecollectiondocuments/ffa_official_manual_english.pdf</a:t>
            </a:r>
            <a:endParaRPr lang="en-US" dirty="0" smtClean="0"/>
          </a:p>
          <a:p>
            <a:r>
              <a:rPr lang="en-US" dirty="0" smtClean="0"/>
              <a:t>Search the above website or FFA.org on your laptop to answer the following questions on page 13 NB.</a:t>
            </a:r>
          </a:p>
          <a:p>
            <a:pPr lvl="1"/>
            <a:r>
              <a:rPr lang="en-US" dirty="0" smtClean="0"/>
              <a:t>What does FFA stand for?</a:t>
            </a:r>
          </a:p>
          <a:p>
            <a:pPr lvl="1"/>
            <a:r>
              <a:rPr lang="en-US" dirty="0" smtClean="0"/>
              <a:t>How can you benefit?</a:t>
            </a:r>
          </a:p>
          <a:p>
            <a:pPr lvl="1"/>
            <a:r>
              <a:rPr lang="en-US" dirty="0" smtClean="0"/>
              <a:t>How many FFA members are there in the US?</a:t>
            </a:r>
          </a:p>
          <a:p>
            <a:pPr lvl="1"/>
            <a:r>
              <a:rPr lang="en-US" dirty="0" smtClean="0"/>
              <a:t>Find the Emblem, </a:t>
            </a:r>
            <a:r>
              <a:rPr lang="en-US" dirty="0"/>
              <a:t>Motto, </a:t>
            </a:r>
            <a:r>
              <a:rPr lang="en-US" dirty="0" smtClean="0"/>
              <a:t>Creed, Colors, Salute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Edible Plant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1 or 2 partners.</a:t>
            </a:r>
          </a:p>
          <a:p>
            <a:r>
              <a:rPr lang="en-US" dirty="0" smtClean="0"/>
              <a:t>Get 1 card to share among the 2 – 3 of you.</a:t>
            </a:r>
          </a:p>
          <a:p>
            <a:r>
              <a:rPr lang="en-US" dirty="0" smtClean="0"/>
              <a:t>Someone starts by reading the description at the bottom.</a:t>
            </a:r>
          </a:p>
          <a:p>
            <a:r>
              <a:rPr lang="en-US" dirty="0" smtClean="0"/>
              <a:t>Whoever’s description is on someone else’s card Identifies what it is: “ Carrot”</a:t>
            </a:r>
          </a:p>
          <a:p>
            <a:r>
              <a:rPr lang="en-US" dirty="0" smtClean="0"/>
              <a:t>Then the “Carrot” reader reads the description on the bottom of their card,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0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Squishy Fruit Name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174" y="2448232"/>
            <a:ext cx="10781071" cy="3427636"/>
          </a:xfrm>
        </p:spPr>
        <p:txBody>
          <a:bodyPr/>
          <a:lstStyle/>
          <a:p>
            <a:r>
              <a:rPr lang="en-US" dirty="0" smtClean="0"/>
              <a:t>Everyone stand in a circle.</a:t>
            </a:r>
          </a:p>
          <a:p>
            <a:r>
              <a:rPr lang="en-US" dirty="0" smtClean="0"/>
              <a:t>McAllister starts by saying “</a:t>
            </a:r>
            <a:r>
              <a:rPr lang="en-US" dirty="0" err="1" smtClean="0"/>
              <a:t>Mandarine</a:t>
            </a:r>
            <a:r>
              <a:rPr lang="en-US" dirty="0" smtClean="0"/>
              <a:t> McAllister” and tosses the “squishy” to another student who says “</a:t>
            </a:r>
            <a:r>
              <a:rPr lang="en-US" dirty="0" err="1" smtClean="0"/>
              <a:t>Mandarine</a:t>
            </a:r>
            <a:r>
              <a:rPr lang="en-US" dirty="0" smtClean="0"/>
              <a:t> McAllister”, then they say their name with a “fruity” adjective before their name.</a:t>
            </a:r>
          </a:p>
          <a:p>
            <a:r>
              <a:rPr lang="en-US" dirty="0" smtClean="0"/>
              <a:t>Each person has to say the persons before them.</a:t>
            </a:r>
          </a:p>
          <a:p>
            <a:r>
              <a:rPr lang="en-US" dirty="0" smtClean="0"/>
              <a:t>The last person has to say everybody.</a:t>
            </a:r>
          </a:p>
          <a:p>
            <a:r>
              <a:rPr lang="en-US" dirty="0" smtClean="0"/>
              <a:t>Then we add more “</a:t>
            </a:r>
            <a:r>
              <a:rPr lang="en-US" dirty="0" err="1" smtClean="0"/>
              <a:t>squishies</a:t>
            </a:r>
            <a:r>
              <a:rPr lang="en-US" dirty="0" smtClean="0"/>
              <a:t>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54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feed the bunny and chickens…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 McAllister outside.</a:t>
            </a:r>
          </a:p>
          <a:p>
            <a:r>
              <a:rPr lang="en-US" dirty="0" smtClean="0"/>
              <a:t>The key is hanging on the CO2 sensor.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14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Kahoots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Ag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70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dirty="0" smtClean="0"/>
              <a:t>/23 Supervised Agricultural Experience (SAE)</a:t>
            </a:r>
            <a:br>
              <a:rPr lang="en-US" dirty="0" smtClean="0"/>
            </a:br>
            <a:r>
              <a:rPr lang="en-US" dirty="0" smtClean="0"/>
              <a:t>Obj. TSW familiarize themselves with the different types of SAE’s. P. 12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Using the website FFA.org, What are the four different types of SAE’s?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Which one are you most interested in? 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other questions do you still have about SAE’s?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83" y="790403"/>
            <a:ext cx="10291914" cy="1574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Theaet.com  FFA Record Book</a:t>
            </a:r>
            <a:br>
              <a:rPr lang="en-US" dirty="0" smtClean="0"/>
            </a:br>
            <a:r>
              <a:rPr lang="en-US" dirty="0" smtClean="0"/>
              <a:t>TSW learn how to keep accurate records of their work, hours involved with SAE’s &amp; FFA. P. 14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Profile</a:t>
            </a:r>
          </a:p>
          <a:p>
            <a:pPr lvl="1"/>
            <a:r>
              <a:rPr lang="en-US" sz="2400" dirty="0" smtClean="0"/>
              <a:t>Experience Manager (Gears)</a:t>
            </a:r>
          </a:p>
          <a:p>
            <a:pPr lvl="1"/>
            <a:r>
              <a:rPr lang="en-US" sz="2400" dirty="0" smtClean="0"/>
              <a:t>Experience Manager (Pencil)</a:t>
            </a:r>
          </a:p>
          <a:p>
            <a:pPr lvl="2"/>
            <a:r>
              <a:rPr lang="en-US" sz="2400" dirty="0" smtClean="0"/>
              <a:t>Description, Time Investment (Hours), Learning Objectives</a:t>
            </a:r>
          </a:p>
          <a:p>
            <a:r>
              <a:rPr lang="en-US" dirty="0" smtClean="0"/>
              <a:t>Journal</a:t>
            </a:r>
          </a:p>
          <a:p>
            <a:pPr lvl="1"/>
            <a:r>
              <a:rPr lang="en-US" sz="2400" dirty="0" smtClean="0"/>
              <a:t>Time in your AET Experiences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6" y="452693"/>
            <a:ext cx="8128000" cy="607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2426" y="634181"/>
            <a:ext cx="31135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West Sacramento FFA Chapter Officers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7592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Science Notebook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219200"/>
            <a:ext cx="5257800" cy="5029200"/>
          </a:xfrm>
          <a:solidFill>
            <a:srgbClr val="F6F123"/>
          </a:solidFill>
        </p:spPr>
        <p:txBody>
          <a:bodyPr/>
          <a:lstStyle/>
          <a:p>
            <a:pPr eaLnBrk="1" hangingPunct="1"/>
            <a:r>
              <a:rPr lang="en-US" b="1" i="1" dirty="0" smtClean="0"/>
              <a:t>Front Cover</a:t>
            </a:r>
            <a:r>
              <a:rPr lang="en-US" i="1" dirty="0" smtClean="0"/>
              <a:t>:</a:t>
            </a:r>
            <a:r>
              <a:rPr lang="en-US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Name, Ag Biology,  Rm.3 </a:t>
            </a:r>
            <a:r>
              <a:rPr lang="en-US" dirty="0" err="1" smtClean="0"/>
              <a:t>Bryte</a:t>
            </a:r>
            <a:r>
              <a:rPr lang="en-US" dirty="0" smtClean="0"/>
              <a:t> McAllister, Spring Term, 2017</a:t>
            </a:r>
          </a:p>
          <a:p>
            <a:pPr eaLnBrk="1" hangingPunct="1"/>
            <a:r>
              <a:rPr lang="en-US" dirty="0" smtClean="0"/>
              <a:t> </a:t>
            </a:r>
            <a:r>
              <a:rPr lang="en-US" b="1" i="1" dirty="0" smtClean="0"/>
              <a:t>Table of Contents</a:t>
            </a:r>
            <a:r>
              <a:rPr lang="en-US" dirty="0" smtClean="0"/>
              <a:t>: page 1 - 7: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Date, Title, Page #</a:t>
            </a:r>
          </a:p>
          <a:p>
            <a:pPr eaLnBrk="1" hangingPunct="1"/>
            <a:r>
              <a:rPr lang="en-US" b="1" i="1" dirty="0" smtClean="0"/>
              <a:t>Page 8</a:t>
            </a:r>
            <a:r>
              <a:rPr lang="en-US" dirty="0" smtClean="0"/>
              <a:t>, 1</a:t>
            </a:r>
            <a:r>
              <a:rPr lang="en-US" baseline="30000" dirty="0" smtClean="0"/>
              <a:t>st</a:t>
            </a:r>
            <a:r>
              <a:rPr lang="en-US" dirty="0" smtClean="0"/>
              <a:t> Warm – Up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Agriculture in California</a:t>
            </a:r>
          </a:p>
        </p:txBody>
      </p:sp>
      <p:pic>
        <p:nvPicPr>
          <p:cNvPr id="3076" name="Picture 5" descr="SuperStock_1555R-31591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1371600"/>
            <a:ext cx="34020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49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5 F’s of Agriculture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00917" y="4306444"/>
            <a:ext cx="2541726" cy="187951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Food – Sandwich</a:t>
            </a:r>
          </a:p>
          <a:p>
            <a:r>
              <a:rPr lang="en-US" dirty="0" smtClean="0"/>
              <a:t>Fiber – Shirt (cotton)</a:t>
            </a:r>
          </a:p>
          <a:p>
            <a:r>
              <a:rPr lang="en-US" dirty="0" smtClean="0"/>
              <a:t>Flowers – S. Cal. Largest producer</a:t>
            </a:r>
          </a:p>
          <a:p>
            <a:r>
              <a:rPr lang="en-US" dirty="0" smtClean="0"/>
              <a:t>Forest – Lumber</a:t>
            </a:r>
          </a:p>
          <a:p>
            <a:r>
              <a:rPr lang="en-US" dirty="0" smtClean="0"/>
              <a:t>Fuel - Ethanol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43" y="2445586"/>
            <a:ext cx="1216553" cy="1519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199" y="213506"/>
            <a:ext cx="3088287" cy="1930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14" y="213506"/>
            <a:ext cx="2763325" cy="2072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14" y="3657601"/>
            <a:ext cx="4724786" cy="295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Agriculture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together, discuss what you think the answers are and why?  If you can’t come up with a good reason why – leave it blank, for now.  NO GUESSING</a:t>
            </a:r>
            <a:r>
              <a:rPr lang="en-US" dirty="0" smtClean="0"/>
              <a:t>.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Lastly</a:t>
            </a:r>
            <a:r>
              <a:rPr lang="en-US" dirty="0">
                <a:sym typeface="Wingdings" panose="05000000000000000000" pitchFamily="2" charset="2"/>
              </a:rPr>
              <a:t>, work with this partner to go over any answers you may not have, or just to talk about the answers and reasons why your have those answers.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Agriculture Quiz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065" y="2434107"/>
            <a:ext cx="10921284" cy="3670479"/>
          </a:xfrm>
        </p:spPr>
        <p:txBody>
          <a:bodyPr numCol="2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California $43 B, Iowa $29.9B, Texas $22.7 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Milk &amp; Cream, Almonds, Grapes, Cattle &amp; Calves, Nursey Products, Strawberries, Hay, Lettuce, Walnuts, Tomatoes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78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81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312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420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43.5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8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Commodities in California</a:t>
            </a:r>
            <a:br>
              <a:rPr lang="en-US" dirty="0" smtClean="0"/>
            </a:br>
            <a:r>
              <a:rPr lang="en-US" dirty="0" smtClean="0"/>
              <a:t>Leading US state with $47 Billion in 2015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Milk- $6.29 Billion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Almonds - $5.33 Billion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Grapes - $4.95 Billion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Cattle, Calves - $3.39 Billion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Lettuce - $2.25 Billion	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Strawberries - $1.86 Billion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Tomatoes - $1.86 Billion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Poultry/ Eggs - $1.71 Billion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Walnuts - $977 Million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Hay - $945 Million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24" y="674686"/>
            <a:ext cx="9601196" cy="1303867"/>
          </a:xfrm>
        </p:spPr>
        <p:txBody>
          <a:bodyPr/>
          <a:lstStyle/>
          <a:p>
            <a:r>
              <a:rPr lang="en-US" dirty="0" smtClean="0"/>
              <a:t>Top 3 Commodities in Yolo County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24" y="2374490"/>
            <a:ext cx="3837037" cy="187304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Rice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Tomatoes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Wine Grapes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983" y="2145941"/>
            <a:ext cx="6381420" cy="425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201" y="-6010"/>
            <a:ext cx="2854799" cy="1984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96" y="4027836"/>
            <a:ext cx="4188543" cy="27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003" y="717357"/>
            <a:ext cx="8563163" cy="165493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1/18 Agriculture in California</a:t>
            </a:r>
            <a:br>
              <a:rPr lang="en-US" sz="3200" dirty="0" smtClean="0"/>
            </a:br>
            <a:r>
              <a:rPr lang="en-US" sz="3200" dirty="0" smtClean="0"/>
              <a:t>Objective: The Student will develop a better understanding of how Agriculture is important in California. P. 8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0777" y="2478212"/>
            <a:ext cx="6425270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3 of the 5 F’s in Agriculture.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Where does Ethanol come from?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3 of the top 10 Commodities produced in California.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778" y="2425252"/>
            <a:ext cx="2671388" cy="3424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96003" cy="3348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" y="3887714"/>
            <a:ext cx="3789254" cy="29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969</TotalTime>
  <Words>713</Words>
  <Application>Microsoft Office PowerPoint</Application>
  <PresentationFormat>Widescreen</PresentationFormat>
  <Paragraphs>104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Garamond</vt:lpstr>
      <vt:lpstr>Wingdings</vt:lpstr>
      <vt:lpstr>Organic</vt:lpstr>
      <vt:lpstr>Ag Biology  </vt:lpstr>
      <vt:lpstr>PowerPoint Presentation</vt:lpstr>
      <vt:lpstr>Science Notebook</vt:lpstr>
      <vt:lpstr>The 5 F’s of Agriculture</vt:lpstr>
      <vt:lpstr>California Agriculture Quiz</vt:lpstr>
      <vt:lpstr>California Agriculture Quiz Answers</vt:lpstr>
      <vt:lpstr>Top 10 Commodities in California Leading US state with $47 Billion in 2015 </vt:lpstr>
      <vt:lpstr>Top 3 Commodities in Yolo County</vt:lpstr>
      <vt:lpstr>1/18 Agriculture in California Objective: The Student will develop a better understanding of how Agriculture is important in California. P. 8 NB</vt:lpstr>
      <vt:lpstr> Get to know your fellow Agriculture students…</vt:lpstr>
      <vt:lpstr>Ag Biology Blackout Bingo</vt:lpstr>
      <vt:lpstr>1/19 Learning about FFA Obj. TSW learn about the emblem, motto, creed, colors and salute of the FFA.  P. 10 NB</vt:lpstr>
      <vt:lpstr>FFA</vt:lpstr>
      <vt:lpstr>Edible Plant Game</vt:lpstr>
      <vt:lpstr>Squishy Fruit Name Game</vt:lpstr>
      <vt:lpstr>How to feed the bunny and chickens…</vt:lpstr>
      <vt:lpstr>Kahoots Ag Biology</vt:lpstr>
      <vt:lpstr>1/23 Supervised Agricultural Experience (SAE) Obj. TSW familiarize themselves with the different types of SAE’s. P. 12 NB</vt:lpstr>
      <vt:lpstr>Theaet.com  FFA Record Book TSW learn how to keep accurate records of their work, hours involved with SAE’s &amp; FFA. P. 14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Biology</dc:title>
  <dc:creator>Jennifer Mc Allister</dc:creator>
  <cp:lastModifiedBy>Jennifer Mc Allister</cp:lastModifiedBy>
  <cp:revision>39</cp:revision>
  <cp:lastPrinted>2016-08-18T23:50:23Z</cp:lastPrinted>
  <dcterms:created xsi:type="dcterms:W3CDTF">2016-08-17T19:01:40Z</dcterms:created>
  <dcterms:modified xsi:type="dcterms:W3CDTF">2017-01-19T16:40:49Z</dcterms:modified>
</cp:coreProperties>
</file>