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44" d="100"/>
          <a:sy n="44" d="100"/>
        </p:scale>
        <p:origin x="54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8935-3A8A-4D95-B70B-8103EAFE0F3A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D2BE-481E-4759-AE8D-A66DAD03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5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8935-3A8A-4D95-B70B-8103EAFE0F3A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D2BE-481E-4759-AE8D-A66DAD03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04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8935-3A8A-4D95-B70B-8103EAFE0F3A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D2BE-481E-4759-AE8D-A66DAD03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1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8935-3A8A-4D95-B70B-8103EAFE0F3A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D2BE-481E-4759-AE8D-A66DAD03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1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8935-3A8A-4D95-B70B-8103EAFE0F3A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D2BE-481E-4759-AE8D-A66DAD03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8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8935-3A8A-4D95-B70B-8103EAFE0F3A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D2BE-481E-4759-AE8D-A66DAD03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8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8935-3A8A-4D95-B70B-8103EAFE0F3A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D2BE-481E-4759-AE8D-A66DAD03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0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8935-3A8A-4D95-B70B-8103EAFE0F3A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D2BE-481E-4759-AE8D-A66DAD03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2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8935-3A8A-4D95-B70B-8103EAFE0F3A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D2BE-481E-4759-AE8D-A66DAD03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8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8935-3A8A-4D95-B70B-8103EAFE0F3A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D2BE-481E-4759-AE8D-A66DAD03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38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8935-3A8A-4D95-B70B-8103EAFE0F3A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D2BE-481E-4759-AE8D-A66DAD03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68935-3A8A-4D95-B70B-8103EAFE0F3A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8D2BE-481E-4759-AE8D-A66DAD03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5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2017</a:t>
            </a:r>
            <a:br>
              <a:rPr lang="en-US" dirty="0" smtClean="0"/>
            </a:br>
            <a:r>
              <a:rPr lang="en-US" dirty="0" smtClean="0"/>
              <a:t>Southport 8</a:t>
            </a:r>
            <a:r>
              <a:rPr lang="en-US" baseline="30000" dirty="0" smtClean="0"/>
              <a:t>th</a:t>
            </a:r>
            <a:r>
              <a:rPr lang="en-US" dirty="0" smtClean="0"/>
              <a:t> Grade Tour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March 31</a:t>
            </a:r>
            <a:r>
              <a:rPr lang="en-US" baseline="30000" smtClean="0"/>
              <a:t>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41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" y="1471136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520" y="3596640"/>
            <a:ext cx="4348480" cy="3261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20" y="4445"/>
            <a:ext cx="4856480" cy="3642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20" y="3880485"/>
            <a:ext cx="40640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0" y="4763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Job West Sacramento FFA!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59" y="1364418"/>
            <a:ext cx="7324774" cy="5493581"/>
          </a:xfrm>
        </p:spPr>
      </p:pic>
    </p:spTree>
    <p:extLst>
      <p:ext uri="{BB962C8B-B14F-4D97-AF65-F5344CB8AC3E}">
        <p14:creationId xmlns:p14="http://schemas.microsoft.com/office/powerpoint/2010/main" val="157397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642"/>
            <a:ext cx="2649279" cy="1325563"/>
          </a:xfrm>
        </p:spPr>
        <p:txBody>
          <a:bodyPr/>
          <a:lstStyle/>
          <a:p>
            <a:r>
              <a:rPr lang="en-US" dirty="0" smtClean="0"/>
              <a:t>Getting set 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54" y="0"/>
            <a:ext cx="9115646" cy="6836735"/>
          </a:xfrm>
        </p:spPr>
      </p:pic>
    </p:spTree>
    <p:extLst>
      <p:ext uri="{BB962C8B-B14F-4D97-AF65-F5344CB8AC3E}">
        <p14:creationId xmlns:p14="http://schemas.microsoft.com/office/powerpoint/2010/main" val="34619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3436113" cy="1690688"/>
          </a:xfrm>
        </p:spPr>
        <p:txBody>
          <a:bodyPr>
            <a:normAutofit/>
          </a:bodyPr>
          <a:lstStyle/>
          <a:p>
            <a:r>
              <a:rPr lang="en-US" dirty="0" smtClean="0"/>
              <a:t>What good students!!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81" y="1"/>
            <a:ext cx="9242719" cy="6932039"/>
          </a:xfrm>
        </p:spPr>
      </p:pic>
    </p:spTree>
    <p:extLst>
      <p:ext uri="{BB962C8B-B14F-4D97-AF65-F5344CB8AC3E}">
        <p14:creationId xmlns:p14="http://schemas.microsoft.com/office/powerpoint/2010/main" val="380856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Diggin</a:t>
            </a:r>
            <a:r>
              <a:rPr lang="en-US" dirty="0" smtClean="0"/>
              <a:t>’ 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515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0"/>
            <a:ext cx="3995420" cy="2996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2378869"/>
            <a:ext cx="5928360" cy="4446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20" y="-8096"/>
            <a:ext cx="3182620" cy="23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60520" cy="1325563"/>
          </a:xfrm>
        </p:spPr>
        <p:txBody>
          <a:bodyPr/>
          <a:lstStyle/>
          <a:p>
            <a:r>
              <a:rPr lang="en-US" dirty="0" smtClean="0"/>
              <a:t>Teaching about bunnies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8" y="1536065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2491740"/>
            <a:ext cx="5821680" cy="4366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3" r="24834"/>
          <a:stretch/>
        </p:blipFill>
        <p:spPr>
          <a:xfrm>
            <a:off x="5318760" y="0"/>
            <a:ext cx="6873240" cy="38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5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about FFA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3"/>
          <a:stretch/>
        </p:blipFill>
        <p:spPr>
          <a:xfrm>
            <a:off x="-1" y="3108960"/>
            <a:ext cx="7172055" cy="37490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/>
          <a:stretch/>
        </p:blipFill>
        <p:spPr>
          <a:xfrm>
            <a:off x="5688618" y="0"/>
            <a:ext cx="6503382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/>
          <a:stretch/>
        </p:blipFill>
        <p:spPr>
          <a:xfrm>
            <a:off x="7229746" y="3655104"/>
            <a:ext cx="4962254" cy="335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5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5315"/>
            <a:ext cx="29565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Teaching about the Chickens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0" t="32889" b="13334"/>
          <a:stretch/>
        </p:blipFill>
        <p:spPr>
          <a:xfrm>
            <a:off x="4786974" y="3337559"/>
            <a:ext cx="7405026" cy="3452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1"/>
          <a:stretch/>
        </p:blipFill>
        <p:spPr>
          <a:xfrm>
            <a:off x="6812280" y="0"/>
            <a:ext cx="5379720" cy="310230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8"/>
          <a:stretch/>
        </p:blipFill>
        <p:spPr>
          <a:xfrm>
            <a:off x="0" y="4130040"/>
            <a:ext cx="4785803" cy="272796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72" y="0"/>
            <a:ext cx="4136407" cy="310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26446" r="35500" b="35209"/>
          <a:stretch/>
        </p:blipFill>
        <p:spPr>
          <a:xfrm>
            <a:off x="0" y="2195832"/>
            <a:ext cx="4268406" cy="23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about Composting and Hydroponics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18" y="1520824"/>
            <a:ext cx="6811433" cy="5108575"/>
          </a:xfrm>
        </p:spPr>
      </p:pic>
    </p:spTree>
    <p:extLst>
      <p:ext uri="{BB962C8B-B14F-4D97-AF65-F5344CB8AC3E}">
        <p14:creationId xmlns:p14="http://schemas.microsoft.com/office/powerpoint/2010/main" val="24332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920"/>
            <a:ext cx="4733260" cy="1325563"/>
          </a:xfrm>
        </p:spPr>
        <p:txBody>
          <a:bodyPr/>
          <a:lstStyle/>
          <a:p>
            <a:r>
              <a:rPr lang="en-US" dirty="0" smtClean="0"/>
              <a:t>Teaching about the Tower Gardens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662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1" r="15659"/>
          <a:stretch/>
        </p:blipFill>
        <p:spPr>
          <a:xfrm>
            <a:off x="4479851" y="0"/>
            <a:ext cx="7712149" cy="385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2017 Southport 8th Grade Tour</vt:lpstr>
      <vt:lpstr>Getting set up</vt:lpstr>
      <vt:lpstr>What good students!!</vt:lpstr>
      <vt:lpstr>Diggin’ in</vt:lpstr>
      <vt:lpstr>Teaching about bunnies</vt:lpstr>
      <vt:lpstr>Teaching about FFA</vt:lpstr>
      <vt:lpstr>Teaching about the Chickens</vt:lpstr>
      <vt:lpstr>Teaching about Composting and Hydroponics</vt:lpstr>
      <vt:lpstr>Teaching about the Tower Gardens</vt:lpstr>
      <vt:lpstr>Thank you</vt:lpstr>
      <vt:lpstr>Great Job West Sacramento FFA!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Southport 8th Grade Tour</dc:title>
  <dc:creator>Jennifer Mc Allister</dc:creator>
  <cp:lastModifiedBy>Jennifer Mc Allister</cp:lastModifiedBy>
  <cp:revision>1</cp:revision>
  <dcterms:created xsi:type="dcterms:W3CDTF">2017-04-03T15:10:44Z</dcterms:created>
  <dcterms:modified xsi:type="dcterms:W3CDTF">2017-04-03T15:11:04Z</dcterms:modified>
</cp:coreProperties>
</file>