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1/26/2015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em.purdue.edu/gchelp/atoms/states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Chemistry</a:t>
            </a:r>
            <a:br>
              <a:rPr lang="en-US" dirty="0" smtClean="0"/>
            </a:br>
            <a:r>
              <a:rPr lang="en-US" dirty="0" smtClean="0"/>
              <a:t>States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Physical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03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31" y="0"/>
            <a:ext cx="9404723" cy="1400530"/>
          </a:xfrm>
        </p:spPr>
        <p:txBody>
          <a:bodyPr/>
          <a:lstStyle/>
          <a:p>
            <a:r>
              <a:rPr lang="en-US" dirty="0" smtClean="0"/>
              <a:t>Demonstration/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4" y="801858"/>
            <a:ext cx="9824770" cy="5446541"/>
          </a:xfrm>
        </p:spPr>
        <p:txBody>
          <a:bodyPr>
            <a:noAutofit/>
          </a:bodyPr>
          <a:lstStyle/>
          <a:p>
            <a:r>
              <a:rPr lang="en-US" sz="1800" dirty="0" smtClean="0"/>
              <a:t>Materials:</a:t>
            </a:r>
          </a:p>
          <a:p>
            <a:pPr lvl="1"/>
            <a:r>
              <a:rPr lang="en-US" dirty="0" smtClean="0"/>
              <a:t>Candle</a:t>
            </a:r>
          </a:p>
          <a:p>
            <a:pPr lvl="1"/>
            <a:r>
              <a:rPr lang="en-US" dirty="0" smtClean="0"/>
              <a:t>Match</a:t>
            </a:r>
          </a:p>
          <a:p>
            <a:pPr lvl="1"/>
            <a:r>
              <a:rPr lang="en-US" dirty="0" smtClean="0"/>
              <a:t>Vinegar</a:t>
            </a:r>
          </a:p>
          <a:p>
            <a:pPr lvl="1"/>
            <a:r>
              <a:rPr lang="en-US" dirty="0" smtClean="0"/>
              <a:t>Baking Soda</a:t>
            </a:r>
          </a:p>
          <a:p>
            <a:pPr lvl="1"/>
            <a:r>
              <a:rPr lang="en-US" dirty="0" smtClean="0"/>
              <a:t>Beaker</a:t>
            </a:r>
          </a:p>
          <a:p>
            <a:r>
              <a:rPr lang="en-US" sz="1800" dirty="0" smtClean="0"/>
              <a:t>Procedure:</a:t>
            </a:r>
          </a:p>
          <a:p>
            <a:r>
              <a:rPr lang="en-US" sz="1800" dirty="0" smtClean="0"/>
              <a:t>1. Light your candle</a:t>
            </a:r>
          </a:p>
          <a:p>
            <a:r>
              <a:rPr lang="en-US" sz="1800" dirty="0" smtClean="0"/>
              <a:t>2. Place 30 g of baking soda in the beaker</a:t>
            </a:r>
          </a:p>
          <a:p>
            <a:r>
              <a:rPr lang="en-US" sz="1800" dirty="0" smtClean="0"/>
              <a:t>3.  Add 10 – 15 ml of vinegar into the beaker</a:t>
            </a:r>
          </a:p>
          <a:p>
            <a:r>
              <a:rPr lang="en-US" sz="1800" dirty="0" smtClean="0"/>
              <a:t>4.  Hold the beaker over the candle &amp; act like you will pour the liquid out (but don’t).</a:t>
            </a:r>
          </a:p>
          <a:p>
            <a:r>
              <a:rPr lang="en-US" sz="1800" dirty="0" smtClean="0"/>
              <a:t>5. What happens to the flame of the candle?</a:t>
            </a:r>
          </a:p>
          <a:p>
            <a:r>
              <a:rPr lang="en-US" sz="1800" dirty="0" smtClean="0"/>
              <a:t>6. Why?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483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471" y="0"/>
            <a:ext cx="10819058" cy="140053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Adult Ed - State of Matter Project 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.25 Credits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22364"/>
            <a:ext cx="12192000" cy="49260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Design </a:t>
            </a:r>
            <a:r>
              <a:rPr lang="en-US" dirty="0" smtClean="0">
                <a:solidFill>
                  <a:schemeClr val="bg1"/>
                </a:solidFill>
              </a:rPr>
              <a:t>a Coin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Research what materials coins are made of.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images would you have on the heads side and on the tails side?  Why?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anticounterfeiting features will you include in your design?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large should your coin be?  Show the size in a drawing.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should be its mass?  What is the typical mass of a coin?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What would happen if the materials in the coin were worth more than the face value of the coin?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Lastly, Consider the life cycle of the coin.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How long will it be expected to stay in circulation?  How will it be obtained and processed once it has served it’s purpose?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812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States of Matter – physical state of matter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09" y="1853248"/>
            <a:ext cx="8946541" cy="419548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Solids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Liquids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Gases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Plasma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Chemistry Matter &amp; Change</a:t>
            </a:r>
            <a:r>
              <a:rPr lang="en-US" dirty="0" smtClean="0"/>
              <a:t>, Glencoe Science P. 58 - 60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638" y="1597152"/>
            <a:ext cx="10227361" cy="30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8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States of Matter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1" y="2236763"/>
            <a:ext cx="9194933" cy="3141602"/>
          </a:xfrm>
        </p:spPr>
      </p:pic>
    </p:spTree>
    <p:extLst>
      <p:ext uri="{BB962C8B-B14F-4D97-AF65-F5344CB8AC3E}">
        <p14:creationId xmlns:p14="http://schemas.microsoft.com/office/powerpoint/2010/main" val="4318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36" y="1853248"/>
            <a:ext cx="10253442" cy="4075342"/>
          </a:xfrm>
        </p:spPr>
      </p:pic>
    </p:spTree>
    <p:extLst>
      <p:ext uri="{BB962C8B-B14F-4D97-AF65-F5344CB8AC3E}">
        <p14:creationId xmlns:p14="http://schemas.microsoft.com/office/powerpoint/2010/main" val="246776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434906"/>
            <a:ext cx="8946541" cy="4813494"/>
          </a:xfrm>
        </p:spPr>
        <p:txBody>
          <a:bodyPr/>
          <a:lstStyle/>
          <a:p>
            <a:r>
              <a:rPr lang="en-US" sz="2400" dirty="0"/>
              <a:t>Solids – a form of matter that has its own definite shape and volume.</a:t>
            </a:r>
          </a:p>
          <a:p>
            <a:pPr lvl="1"/>
            <a:r>
              <a:rPr lang="en-US" sz="2400" dirty="0"/>
              <a:t>Example: Wood, Sugar, Iron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822" y="3164805"/>
            <a:ext cx="5375178" cy="3693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4" y="3034621"/>
            <a:ext cx="3922893" cy="3823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775" y="2870982"/>
            <a:ext cx="3987018" cy="39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Liquids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237958"/>
            <a:ext cx="8946541" cy="5010442"/>
          </a:xfrm>
        </p:spPr>
        <p:txBody>
          <a:bodyPr/>
          <a:lstStyle/>
          <a:p>
            <a:r>
              <a:rPr lang="en-US" sz="2800" dirty="0"/>
              <a:t>Liquids – a form of matter that flows, has a constant volume and take the shape of its container.</a:t>
            </a:r>
          </a:p>
          <a:p>
            <a:pPr lvl="1"/>
            <a:r>
              <a:rPr lang="en-US" sz="2800" dirty="0"/>
              <a:t>Ex.: Water, </a:t>
            </a:r>
            <a:r>
              <a:rPr lang="en-US" sz="2800" dirty="0" smtClean="0"/>
              <a:t>Blood, </a:t>
            </a:r>
            <a:r>
              <a:rPr lang="en-US" sz="2800" dirty="0"/>
              <a:t>Mercury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81" y="2482829"/>
            <a:ext cx="3996919" cy="266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64" y="3374879"/>
            <a:ext cx="3175000" cy="317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067" y="3533629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0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79195"/>
            <a:ext cx="12191999" cy="4195481"/>
          </a:xfrm>
        </p:spPr>
        <p:txBody>
          <a:bodyPr/>
          <a:lstStyle/>
          <a:p>
            <a:r>
              <a:rPr lang="en-US" sz="2800" dirty="0"/>
              <a:t>Gases – a form of matter that flows to conform to the shape of its container and fills the entire volume of its container.</a:t>
            </a:r>
          </a:p>
          <a:p>
            <a:pPr lvl="1"/>
            <a:r>
              <a:rPr lang="en-US" sz="2800" dirty="0"/>
              <a:t>Ex.: Neon, Methane, </a:t>
            </a:r>
            <a:r>
              <a:rPr lang="en-US" sz="2800" dirty="0" smtClean="0"/>
              <a:t>Air</a:t>
            </a:r>
          </a:p>
          <a:p>
            <a:pPr lvl="1"/>
            <a:r>
              <a:rPr lang="en-US" sz="2800" dirty="0" smtClean="0"/>
              <a:t>Vapor – gaseous state of a substance that is a solid or a liquid at room temperature</a:t>
            </a:r>
          </a:p>
          <a:p>
            <a:pPr lvl="2"/>
            <a:r>
              <a:rPr lang="en-US" sz="2800" dirty="0" smtClean="0"/>
              <a:t>Ex: Steam from water.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58916"/>
            <a:ext cx="4839286" cy="25990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4277157"/>
            <a:ext cx="4581377" cy="258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1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Plasma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Plasma – </a:t>
            </a:r>
            <a:r>
              <a:rPr lang="en-US" sz="2800" dirty="0" smtClean="0"/>
              <a:t>Does not form naturally on Earth</a:t>
            </a:r>
          </a:p>
          <a:p>
            <a:pPr lvl="1"/>
            <a:r>
              <a:rPr lang="en-US" sz="2800" dirty="0" smtClean="0"/>
              <a:t>Ex.:  lightning </a:t>
            </a:r>
            <a:r>
              <a:rPr lang="en-US" sz="2800" dirty="0"/>
              <a:t>bolts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494" y="2966329"/>
            <a:ext cx="5837506" cy="3891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8" y="3276768"/>
            <a:ext cx="5160205" cy="32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25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– Find your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www.chem.purdue.edu/gchelp/atoms/states.html</a:t>
            </a:r>
            <a:endParaRPr lang="en-US" sz="2400" dirty="0" smtClean="0"/>
          </a:p>
          <a:p>
            <a:r>
              <a:rPr lang="en-US" sz="2400" dirty="0" smtClean="0"/>
              <a:t>Take a piece of paper.</a:t>
            </a:r>
          </a:p>
          <a:p>
            <a:r>
              <a:rPr lang="en-US" sz="2400" dirty="0" smtClean="0"/>
              <a:t>Read your paper and find someone that matches your characteristic of that State of Matter</a:t>
            </a:r>
          </a:p>
          <a:p>
            <a:r>
              <a:rPr lang="en-US" sz="2400" dirty="0" smtClean="0"/>
              <a:t>When you find someone write their description under the correct state of matter in your notes.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1050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</TotalTime>
  <Words>403</Words>
  <Application>Microsoft Office PowerPoint</Application>
  <PresentationFormat>Widescreen</PresentationFormat>
  <Paragraphs>56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Chemistry States of Matter</vt:lpstr>
      <vt:lpstr>States of Matter – physical state of matter</vt:lpstr>
      <vt:lpstr>States of Matter</vt:lpstr>
      <vt:lpstr>PowerPoint Presentation</vt:lpstr>
      <vt:lpstr>Solids</vt:lpstr>
      <vt:lpstr>Liquids</vt:lpstr>
      <vt:lpstr>Gases</vt:lpstr>
      <vt:lpstr>Plasma</vt:lpstr>
      <vt:lpstr>Activity – Find your partner</vt:lpstr>
      <vt:lpstr>Demonstration/ Lab</vt:lpstr>
      <vt:lpstr>Adult Ed - State of Matter Project   .25 Credits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States of Matter</dc:title>
  <dc:creator>Jennifer McAllister</dc:creator>
  <cp:lastModifiedBy>Jennifer McAllister</cp:lastModifiedBy>
  <cp:revision>24</cp:revision>
  <dcterms:created xsi:type="dcterms:W3CDTF">2015-01-25T17:00:34Z</dcterms:created>
  <dcterms:modified xsi:type="dcterms:W3CDTF">2015-01-26T15:11:53Z</dcterms:modified>
</cp:coreProperties>
</file>