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1" r:id="rId6"/>
    <p:sldId id="262" r:id="rId7"/>
    <p:sldId id="264" r:id="rId8"/>
    <p:sldId id="263" r:id="rId9"/>
    <p:sldId id="257" r:id="rId1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0" d="100"/>
          <a:sy n="60" d="100"/>
        </p:scale>
        <p:origin x="96"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4/6/2015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4/6/2015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4/6/2015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4/6/2015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4/6/2015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4/6/2015</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4/6/2015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cience360.gov/obj/video/70fadaa8-c3d4-4132-ba1f-c98be5caeb14/science-nfl-football-newtons-first-law-motio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cience360.gov/obj/video/58e62534-e38d-430b-bfb1-c505e628a2d4/science-nfl-football-newtons-second-law-mot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science360.gov/obj/video/d0e16d27-05d4-4511-9394-2758aa066981/science-nfl-football-newtons-third-law-mot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mn34mnnDnK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phet.colorado.edu/en/simulation/forces-and-motio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Physical Science</a:t>
            </a:r>
            <a:endParaRPr lang="en-US" dirty="0"/>
          </a:p>
        </p:txBody>
      </p:sp>
      <p:sp>
        <p:nvSpPr>
          <p:cNvPr id="3" name="Subtitle 2"/>
          <p:cNvSpPr>
            <a:spLocks noGrp="1"/>
          </p:cNvSpPr>
          <p:nvPr>
            <p:ph type="subTitle" idx="1"/>
          </p:nvPr>
        </p:nvSpPr>
        <p:spPr/>
        <p:txBody>
          <a:bodyPr/>
          <a:lstStyle/>
          <a:p>
            <a:r>
              <a:rPr lang="en-US" dirty="0" smtClean="0"/>
              <a:t>Physics – Newton’s Three Laws of Motion</a:t>
            </a:r>
            <a:endParaRPr lang="en-US" dirty="0"/>
          </a:p>
        </p:txBody>
      </p:sp>
    </p:spTree>
    <p:extLst>
      <p:ext uri="{BB962C8B-B14F-4D97-AF65-F5344CB8AC3E}">
        <p14:creationId xmlns:p14="http://schemas.microsoft.com/office/powerpoint/2010/main" val="36749469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Isaac Newton  1642 - 1727</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42531" y="1315453"/>
            <a:ext cx="4952745" cy="3709778"/>
          </a:xfrm>
        </p:spPr>
      </p:pic>
    </p:spTree>
    <p:extLst>
      <p:ext uri="{BB962C8B-B14F-4D97-AF65-F5344CB8AC3E}">
        <p14:creationId xmlns:p14="http://schemas.microsoft.com/office/powerpoint/2010/main" val="5971607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hlinkClick r:id="rId2"/>
              </a:rPr>
              <a:t>Newton’s First Law of Motion</a:t>
            </a:r>
            <a:endParaRPr lang="en-US" dirty="0"/>
          </a:p>
        </p:txBody>
      </p:sp>
      <p:sp>
        <p:nvSpPr>
          <p:cNvPr id="3" name="Content Placeholder 2"/>
          <p:cNvSpPr>
            <a:spLocks noGrp="1"/>
          </p:cNvSpPr>
          <p:nvPr>
            <p:ph idx="1"/>
          </p:nvPr>
        </p:nvSpPr>
        <p:spPr/>
        <p:txBody>
          <a:bodyPr/>
          <a:lstStyle/>
          <a:p>
            <a:r>
              <a:rPr lang="en-US" dirty="0" smtClean="0"/>
              <a:t>An object at rest tends to stay at rest.*  </a:t>
            </a:r>
          </a:p>
          <a:p>
            <a:r>
              <a:rPr lang="en-US" dirty="0" smtClean="0"/>
              <a:t>An object in motion tends to stay in motion, straight, at constant speed.*</a:t>
            </a:r>
          </a:p>
          <a:p>
            <a:r>
              <a:rPr lang="en-US" dirty="0" smtClean="0"/>
              <a:t>Inertia – resistance to changes in motion.</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96329" y="2953555"/>
            <a:ext cx="3810000" cy="3810000"/>
          </a:xfrm>
          <a:prstGeom prst="rect">
            <a:avLst/>
          </a:prstGeom>
        </p:spPr>
      </p:pic>
    </p:spTree>
    <p:extLst>
      <p:ext uri="{BB962C8B-B14F-4D97-AF65-F5344CB8AC3E}">
        <p14:creationId xmlns:p14="http://schemas.microsoft.com/office/powerpoint/2010/main" val="16861534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hlinkClick r:id="rId2"/>
              </a:rPr>
              <a:t>Newton’s Second Law of Motion</a:t>
            </a:r>
            <a:endParaRPr lang="en-US" dirty="0"/>
          </a:p>
        </p:txBody>
      </p:sp>
      <p:sp>
        <p:nvSpPr>
          <p:cNvPr id="3" name="Content Placeholder 2"/>
          <p:cNvSpPr>
            <a:spLocks noGrp="1"/>
          </p:cNvSpPr>
          <p:nvPr>
            <p:ph idx="1"/>
          </p:nvPr>
        </p:nvSpPr>
        <p:spPr/>
        <p:txBody>
          <a:bodyPr/>
          <a:lstStyle/>
          <a:p>
            <a:r>
              <a:rPr lang="en-US" dirty="0" smtClean="0"/>
              <a:t>Force = Mass x Acceleration</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16605" y="2572069"/>
            <a:ext cx="7919823" cy="3951079"/>
          </a:xfrm>
          <a:prstGeom prst="rect">
            <a:avLst/>
          </a:prstGeom>
        </p:spPr>
      </p:pic>
    </p:spTree>
    <p:extLst>
      <p:ext uri="{BB962C8B-B14F-4D97-AF65-F5344CB8AC3E}">
        <p14:creationId xmlns:p14="http://schemas.microsoft.com/office/powerpoint/2010/main" val="21056830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hlinkClick r:id="rId2"/>
              </a:rPr>
              <a:t>Newton’s Third Law of Motion </a:t>
            </a:r>
            <a:endParaRPr lang="en-US" dirty="0"/>
          </a:p>
        </p:txBody>
      </p:sp>
      <p:sp>
        <p:nvSpPr>
          <p:cNvPr id="3" name="Content Placeholder 2"/>
          <p:cNvSpPr>
            <a:spLocks noGrp="1"/>
          </p:cNvSpPr>
          <p:nvPr>
            <p:ph idx="1"/>
          </p:nvPr>
        </p:nvSpPr>
        <p:spPr/>
        <p:txBody>
          <a:bodyPr/>
          <a:lstStyle/>
          <a:p>
            <a:r>
              <a:rPr lang="en-US" dirty="0" smtClean="0"/>
              <a:t>Every action has an equal and opposite reaction.</a:t>
            </a:r>
          </a:p>
          <a:p>
            <a:r>
              <a:rPr lang="en-US" dirty="0" smtClean="0"/>
              <a:t>When one object </a:t>
            </a:r>
            <a:r>
              <a:rPr lang="en-US" dirty="0"/>
              <a:t>e</a:t>
            </a:r>
            <a:r>
              <a:rPr lang="en-US" dirty="0" smtClean="0"/>
              <a:t>xerts a force on an object, it exerts an equal and opposite force on the first.</a:t>
            </a:r>
          </a:p>
          <a:p>
            <a:r>
              <a:rPr lang="en-US" dirty="0" smtClean="0"/>
              <a:t>Explains the Earth &amp; the Moon</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36019" y="3372127"/>
            <a:ext cx="5254178" cy="2669235"/>
          </a:xfrm>
          <a:prstGeom prst="rect">
            <a:avLst/>
          </a:prstGeom>
        </p:spPr>
      </p:pic>
    </p:spTree>
    <p:extLst>
      <p:ext uri="{BB962C8B-B14F-4D97-AF65-F5344CB8AC3E}">
        <p14:creationId xmlns:p14="http://schemas.microsoft.com/office/powerpoint/2010/main" val="34084987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hlinkClick r:id="rId2"/>
              </a:rPr>
              <a:t>Newton’s Three Laws of Motion</a:t>
            </a:r>
            <a:endParaRPr lang="en-US" dirty="0"/>
          </a:p>
        </p:txBody>
      </p:sp>
      <p:sp>
        <p:nvSpPr>
          <p:cNvPr id="3" name="Content Placeholder 2"/>
          <p:cNvSpPr>
            <a:spLocks noGrp="1"/>
          </p:cNvSpPr>
          <p:nvPr>
            <p:ph idx="1"/>
          </p:nvPr>
        </p:nvSpPr>
        <p:spPr/>
        <p:txBody>
          <a:bodyPr/>
          <a:lstStyle/>
          <a:p>
            <a:r>
              <a:rPr lang="en-US" dirty="0" smtClean="0"/>
              <a:t>Watch video.</a:t>
            </a:r>
            <a:endParaRPr lang="en-US" dirty="0"/>
          </a:p>
        </p:txBody>
      </p:sp>
    </p:spTree>
    <p:extLst>
      <p:ext uri="{BB962C8B-B14F-4D97-AF65-F5344CB8AC3E}">
        <p14:creationId xmlns:p14="http://schemas.microsoft.com/office/powerpoint/2010/main" val="13051853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 </a:t>
            </a:r>
            <a:r>
              <a:rPr lang="en-US" dirty="0" err="1" smtClean="0"/>
              <a:t>pHET</a:t>
            </a:r>
            <a:endParaRPr lang="en-US" dirty="0"/>
          </a:p>
        </p:txBody>
      </p:sp>
      <p:sp>
        <p:nvSpPr>
          <p:cNvPr id="3" name="Content Placeholder 2"/>
          <p:cNvSpPr>
            <a:spLocks noGrp="1"/>
          </p:cNvSpPr>
          <p:nvPr>
            <p:ph idx="1"/>
          </p:nvPr>
        </p:nvSpPr>
        <p:spPr/>
        <p:txBody>
          <a:bodyPr>
            <a:normAutofit/>
          </a:bodyPr>
          <a:lstStyle/>
          <a:p>
            <a:r>
              <a:rPr lang="en-US" sz="3200" dirty="0" smtClean="0">
                <a:hlinkClick r:id="rId2"/>
              </a:rPr>
              <a:t>Forces &amp; Motion</a:t>
            </a:r>
            <a:endParaRPr lang="en-US" sz="3200" dirty="0" smtClean="0"/>
          </a:p>
          <a:p>
            <a:r>
              <a:rPr lang="en-US" sz="3200" dirty="0" smtClean="0"/>
              <a:t>Forces &amp; Motion Basics</a:t>
            </a:r>
            <a:endParaRPr lang="en-US" sz="3200" dirty="0"/>
          </a:p>
        </p:txBody>
      </p:sp>
    </p:spTree>
    <p:extLst>
      <p:ext uri="{BB962C8B-B14F-4D97-AF65-F5344CB8AC3E}">
        <p14:creationId xmlns:p14="http://schemas.microsoft.com/office/powerpoint/2010/main" val="37395071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Adult Ed – Newton’s 3 Laws of Motion</a:t>
            </a:r>
            <a:br>
              <a:rPr lang="en-US" dirty="0" smtClean="0"/>
            </a:br>
            <a:r>
              <a:rPr lang="en-US" dirty="0" smtClean="0"/>
              <a:t>.25 credits</a:t>
            </a:r>
            <a:endParaRPr lang="en-US" dirty="0"/>
          </a:p>
        </p:txBody>
      </p:sp>
      <p:sp>
        <p:nvSpPr>
          <p:cNvPr id="3" name="Content Placeholder 2"/>
          <p:cNvSpPr>
            <a:spLocks noGrp="1"/>
          </p:cNvSpPr>
          <p:nvPr>
            <p:ph idx="1"/>
          </p:nvPr>
        </p:nvSpPr>
        <p:spPr/>
        <p:txBody>
          <a:bodyPr/>
          <a:lstStyle/>
          <a:p>
            <a:r>
              <a:rPr lang="en-US" dirty="0" smtClean="0"/>
              <a:t>Choose two examples from your everyday life that are different from the examples shown in the lesson.  Demonstrate how each of Newton’s three laws of motion are everyday occurrences.  </a:t>
            </a:r>
          </a:p>
          <a:p>
            <a:r>
              <a:rPr lang="en-US" dirty="0" smtClean="0"/>
              <a:t>Name the Law you are demonstrating, describe the example (there should be two), explain Newton’s Law and how it works (just once for each law). Lastly, discuss the significance, What would be different in the world if Newton’s laws did not exist?</a:t>
            </a:r>
          </a:p>
          <a:p>
            <a:r>
              <a:rPr lang="en-US" dirty="0" smtClean="0"/>
              <a:t>This project written and  should be 1 – 2 pages.</a:t>
            </a:r>
            <a:endParaRPr lang="en-US" dirty="0"/>
          </a:p>
        </p:txBody>
      </p:sp>
    </p:spTree>
    <p:extLst>
      <p:ext uri="{BB962C8B-B14F-4D97-AF65-F5344CB8AC3E}">
        <p14:creationId xmlns:p14="http://schemas.microsoft.com/office/powerpoint/2010/main" val="32585341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Works Cited</a:t>
            </a:r>
            <a:endParaRPr lang="en-US" dirty="0"/>
          </a:p>
        </p:txBody>
      </p:sp>
      <p:sp>
        <p:nvSpPr>
          <p:cNvPr id="3" name="Content Placeholder 2"/>
          <p:cNvSpPr>
            <a:spLocks noGrp="1"/>
          </p:cNvSpPr>
          <p:nvPr>
            <p:ph idx="1"/>
          </p:nvPr>
        </p:nvSpPr>
        <p:spPr/>
        <p:txBody>
          <a:bodyPr/>
          <a:lstStyle/>
          <a:p>
            <a:r>
              <a:rPr lang="en-US" dirty="0" err="1" smtClean="0"/>
              <a:t>Gonick</a:t>
            </a:r>
            <a:r>
              <a:rPr lang="en-US" dirty="0" smtClean="0"/>
              <a:t>, Larry; Huffman, Art; The Cartoon Guide to Physics.  Harper Perennial Publishers, 1990. p. 21*</a:t>
            </a:r>
          </a:p>
          <a:p>
            <a:r>
              <a:rPr lang="en-US" dirty="0" err="1" smtClean="0"/>
              <a:t>Merril</a:t>
            </a:r>
            <a:r>
              <a:rPr lang="en-US" dirty="0" smtClean="0"/>
              <a:t>; Physics </a:t>
            </a:r>
            <a:r>
              <a:rPr lang="en-US" dirty="0" err="1" smtClean="0"/>
              <a:t>Princiles</a:t>
            </a:r>
            <a:r>
              <a:rPr lang="en-US" dirty="0" smtClean="0"/>
              <a:t> &amp; </a:t>
            </a:r>
            <a:r>
              <a:rPr lang="en-US" dirty="0" err="1" smtClean="0"/>
              <a:t>Problems.Macmillan</a:t>
            </a:r>
            <a:r>
              <a:rPr lang="en-US" dirty="0" smtClean="0"/>
              <a:t>/ McGraw- Hill, 1995. p. 88 - 95</a:t>
            </a:r>
            <a:endParaRPr lang="en-US" dirty="0"/>
          </a:p>
        </p:txBody>
      </p:sp>
    </p:spTree>
    <p:extLst>
      <p:ext uri="{BB962C8B-B14F-4D97-AF65-F5344CB8AC3E}">
        <p14:creationId xmlns:p14="http://schemas.microsoft.com/office/powerpoint/2010/main" val="196548069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129</TotalTime>
  <Words>265</Words>
  <Application>Microsoft Office PowerPoint</Application>
  <PresentationFormat>Widescreen</PresentationFormat>
  <Paragraphs>25</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Trebuchet MS</vt:lpstr>
      <vt:lpstr>Wingdings 3</vt:lpstr>
      <vt:lpstr>Facet</vt:lpstr>
      <vt:lpstr>Physical Science</vt:lpstr>
      <vt:lpstr>Isaac Newton  1642 - 1727</vt:lpstr>
      <vt:lpstr>Newton’s First Law of Motion</vt:lpstr>
      <vt:lpstr>Newton’s Second Law of Motion</vt:lpstr>
      <vt:lpstr>Newton’s Third Law of Motion </vt:lpstr>
      <vt:lpstr>Newton’s Three Laws of Motion</vt:lpstr>
      <vt:lpstr>Activity - pHET</vt:lpstr>
      <vt:lpstr>Adult Ed – Newton’s 3 Laws of Motion .25 credits</vt:lpstr>
      <vt:lpstr>Works Cited</vt:lpstr>
    </vt:vector>
  </TitlesOfParts>
  <Company>WUSD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Physical Science</dc:title>
  <dc:creator>Jennifer McAllister</dc:creator>
  <cp:lastModifiedBy>Jennifer McAllister</cp:lastModifiedBy>
  <cp:revision>16</cp:revision>
  <cp:lastPrinted>2015-04-07T00:29:32Z</cp:lastPrinted>
  <dcterms:created xsi:type="dcterms:W3CDTF">2015-04-05T17:11:39Z</dcterms:created>
  <dcterms:modified xsi:type="dcterms:W3CDTF">2015-04-07T00:32:59Z</dcterms:modified>
</cp:coreProperties>
</file>