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59" r:id="rId7"/>
    <p:sldId id="260" r:id="rId8"/>
    <p:sldId id="261" r:id="rId9"/>
    <p:sldId id="262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6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5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8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6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8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7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0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9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E87C-7589-4328-A12F-A0CC93E590A5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6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60649"/>
            <a:ext cx="7772400" cy="1470025"/>
          </a:xfrm>
        </p:spPr>
        <p:txBody>
          <a:bodyPr/>
          <a:lstStyle/>
          <a:p>
            <a:r>
              <a:rPr lang="en-US" dirty="0" smtClean="0"/>
              <a:t>Matter &amp; Atomic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75" y="990600"/>
            <a:ext cx="760303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</a:t>
            </a:r>
            <a:r>
              <a:rPr lang="en-US" dirty="0"/>
              <a:t>M</a:t>
            </a:r>
            <a:r>
              <a:rPr lang="en-US" dirty="0" smtClean="0"/>
              <a:t>olecule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onto the </a:t>
            </a:r>
            <a:r>
              <a:rPr lang="en-US" dirty="0" err="1" smtClean="0"/>
              <a:t>PhET</a:t>
            </a:r>
            <a:r>
              <a:rPr lang="en-US" dirty="0" smtClean="0"/>
              <a:t> website</a:t>
            </a:r>
          </a:p>
          <a:p>
            <a:r>
              <a:rPr lang="en-US" dirty="0" smtClean="0"/>
              <a:t>Click on Chemistry</a:t>
            </a:r>
          </a:p>
          <a:p>
            <a:r>
              <a:rPr lang="en-US" dirty="0" smtClean="0"/>
              <a:t>Click on Build a Molecule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US" sz="3200" dirty="0" smtClean="0"/>
              <a:t>Adult Ed</a:t>
            </a:r>
            <a:br>
              <a:rPr lang="en-US" sz="3200" dirty="0" smtClean="0"/>
            </a:br>
            <a:r>
              <a:rPr lang="en-US" sz="3200" dirty="0" smtClean="0"/>
              <a:t>Matter &amp; Atomic Structure Project </a:t>
            </a:r>
            <a:br>
              <a:rPr lang="en-US" sz="3200" dirty="0" smtClean="0"/>
            </a:br>
            <a:r>
              <a:rPr lang="en-US" sz="3200" dirty="0" smtClean="0"/>
              <a:t>.25  credits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Choose 6 Elements from the Periodic Table</a:t>
            </a:r>
          </a:p>
          <a:p>
            <a:pPr lvl="1"/>
            <a:r>
              <a:rPr lang="en-US" dirty="0" smtClean="0"/>
              <a:t>1 Alkali Metal – Group 1</a:t>
            </a:r>
          </a:p>
          <a:p>
            <a:pPr lvl="1"/>
            <a:r>
              <a:rPr lang="en-US" dirty="0" smtClean="0"/>
              <a:t>1 Alkali Earth Metals – Group 2</a:t>
            </a:r>
          </a:p>
          <a:p>
            <a:pPr lvl="1"/>
            <a:r>
              <a:rPr lang="en-US" dirty="0" smtClean="0"/>
              <a:t>1 Semi conductors – (Boron, Silicon, Germanium, Arsenic)</a:t>
            </a:r>
          </a:p>
          <a:p>
            <a:pPr lvl="1"/>
            <a:r>
              <a:rPr lang="en-US" dirty="0" smtClean="0"/>
              <a:t>1 Transition Metal – Group 3 - 12</a:t>
            </a:r>
          </a:p>
          <a:p>
            <a:pPr lvl="1"/>
            <a:r>
              <a:rPr lang="en-US" dirty="0" smtClean="0"/>
              <a:t>1 Halogen – Group 17</a:t>
            </a:r>
          </a:p>
          <a:p>
            <a:pPr lvl="1"/>
            <a:r>
              <a:rPr lang="en-US" dirty="0" smtClean="0"/>
              <a:t>1 Noble Gas Group 18</a:t>
            </a:r>
          </a:p>
          <a:p>
            <a:r>
              <a:rPr lang="en-US" dirty="0" smtClean="0"/>
              <a:t>For each element: Write the name, Atomic Number, Atomic Mass, </a:t>
            </a:r>
            <a:r>
              <a:rPr lang="en-US" dirty="0"/>
              <a:t>S</a:t>
            </a:r>
            <a:r>
              <a:rPr lang="en-US" dirty="0" smtClean="0"/>
              <a:t>ymbol, a molecule or compound it  is part of, at room temperature is the element a solid, gas, or a liquid?</a:t>
            </a:r>
          </a:p>
        </p:txBody>
      </p:sp>
    </p:spTree>
    <p:extLst>
      <p:ext uri="{BB962C8B-B14F-4D97-AF65-F5344CB8AC3E}">
        <p14:creationId xmlns:p14="http://schemas.microsoft.com/office/powerpoint/2010/main" val="77862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Pollution &amp; Recycling</a:t>
            </a:r>
          </a:p>
          <a:p>
            <a:pPr lvl="1"/>
            <a:r>
              <a:rPr lang="en-US" dirty="0" smtClean="0"/>
              <a:t>Projects?</a:t>
            </a:r>
          </a:p>
          <a:p>
            <a:r>
              <a:rPr lang="en-US" dirty="0" smtClean="0"/>
              <a:t>Next Physical Science Class</a:t>
            </a:r>
          </a:p>
          <a:p>
            <a:pPr lvl="1"/>
            <a:r>
              <a:rPr lang="en-US" dirty="0" smtClean="0"/>
              <a:t>Jan.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Finals Class Jan.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4 pm</a:t>
            </a:r>
          </a:p>
          <a:p>
            <a:pPr lvl="2"/>
            <a:r>
              <a:rPr lang="en-US" dirty="0" smtClean="0"/>
              <a:t>.5 for passing the Final</a:t>
            </a:r>
          </a:p>
          <a:p>
            <a:pPr lvl="2"/>
            <a:r>
              <a:rPr lang="en-US" dirty="0" smtClean="0"/>
              <a:t>All Power Points will be on line on my web site</a:t>
            </a:r>
          </a:p>
          <a:p>
            <a:pPr lvl="2"/>
            <a:r>
              <a:rPr lang="en-US" dirty="0" smtClean="0"/>
              <a:t>You will be given back your notes, you can use the </a:t>
            </a:r>
            <a:r>
              <a:rPr lang="en-US" dirty="0" err="1" smtClean="0"/>
              <a:t>ppts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You will have all 2 hours to finish your Final.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is anything that has mass and </a:t>
            </a:r>
            <a:r>
              <a:rPr lang="en-US" dirty="0"/>
              <a:t>o</a:t>
            </a:r>
            <a:r>
              <a:rPr lang="en-US" dirty="0" smtClean="0"/>
              <a:t>ccupies space.</a:t>
            </a:r>
          </a:p>
          <a:p>
            <a:pPr lvl="1"/>
            <a:r>
              <a:rPr lang="en-US" dirty="0" smtClean="0"/>
              <a:t>Air is matter, atoms are matter</a:t>
            </a:r>
          </a:p>
          <a:p>
            <a:pPr lvl="1"/>
            <a:r>
              <a:rPr lang="en-US" dirty="0" smtClean="0"/>
              <a:t>Light and Sound are not matter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5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Atomic Structure</a:t>
            </a:r>
            <a:br>
              <a:rPr lang="en-US" dirty="0" smtClean="0"/>
            </a:br>
            <a:r>
              <a:rPr lang="en-US" sz="4000" dirty="0" smtClean="0"/>
              <a:t>Elements are made of atoms; Carbon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Atom</a:t>
            </a:r>
            <a:r>
              <a:rPr lang="en-US" dirty="0" smtClean="0"/>
              <a:t> – tiny unit that determines the properties of all matter.</a:t>
            </a:r>
          </a:p>
          <a:p>
            <a:pPr lvl="1"/>
            <a:r>
              <a:rPr lang="en-US" dirty="0" smtClean="0"/>
              <a:t>Examples: Hydrogen, Carbon, Oxygen</a:t>
            </a:r>
          </a:p>
          <a:p>
            <a:r>
              <a:rPr lang="en-US" dirty="0" smtClean="0"/>
              <a:t>Atoms have a nucleus and an outer 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009rt8sciwilliam.files.wordpress.com/2009/11/ato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5" y="1"/>
            <a:ext cx="1817255" cy="1774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182" y="0"/>
            <a:ext cx="5361617" cy="1143000"/>
          </a:xfrm>
        </p:spPr>
        <p:txBody>
          <a:bodyPr/>
          <a:lstStyle/>
          <a:p>
            <a:r>
              <a:rPr lang="en-US" b="1" dirty="0" smtClean="0"/>
              <a:t>Atoms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Protons</a:t>
            </a:r>
            <a:r>
              <a:rPr lang="en-US" dirty="0" smtClean="0"/>
              <a:t>- a subatomic particle that has a positive charge and that is found in the </a:t>
            </a:r>
            <a:r>
              <a:rPr lang="en-US" b="1" dirty="0" smtClean="0"/>
              <a:t>nucleus</a:t>
            </a:r>
            <a:r>
              <a:rPr lang="en-US" dirty="0" smtClean="0"/>
              <a:t> of an atom.</a:t>
            </a:r>
          </a:p>
          <a:p>
            <a:r>
              <a:rPr lang="en-US" b="1" dirty="0" smtClean="0"/>
              <a:t>Neutrons </a:t>
            </a:r>
            <a:r>
              <a:rPr lang="en-US" dirty="0" smtClean="0"/>
              <a:t>– a subatomic particle that has </a:t>
            </a:r>
            <a:r>
              <a:rPr lang="en-US" dirty="0" smtClean="0"/>
              <a:t>no</a:t>
            </a:r>
            <a:r>
              <a:rPr lang="en-US" dirty="0" smtClean="0"/>
              <a:t> </a:t>
            </a:r>
            <a:r>
              <a:rPr lang="en-US" dirty="0" smtClean="0"/>
              <a:t>charge and that is found in the </a:t>
            </a:r>
            <a:r>
              <a:rPr lang="en-US" b="1" dirty="0" smtClean="0"/>
              <a:t>nucleus</a:t>
            </a:r>
            <a:r>
              <a:rPr lang="en-US" dirty="0" smtClean="0"/>
              <a:t> of an atom.</a:t>
            </a:r>
          </a:p>
          <a:p>
            <a:r>
              <a:rPr lang="en-US" b="1" dirty="0" smtClean="0"/>
              <a:t>Electrons</a:t>
            </a:r>
            <a:r>
              <a:rPr lang="en-US" dirty="0" smtClean="0"/>
              <a:t> – a subatomic particle that has a negative charge and that is found in the outer </a:t>
            </a:r>
            <a:r>
              <a:rPr lang="en-US" b="1" dirty="0" smtClean="0"/>
              <a:t>orbital</a:t>
            </a:r>
            <a:r>
              <a:rPr lang="en-US" dirty="0" smtClean="0"/>
              <a:t> outside of the nucleus.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atience peace of mind periodic table periodic table of element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70"/>
            <a:ext cx="9456819" cy="694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Families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are classified into 3 groups:</a:t>
            </a:r>
          </a:p>
          <a:p>
            <a:pPr lvl="1"/>
            <a:r>
              <a:rPr lang="en-US" b="1" dirty="0" smtClean="0"/>
              <a:t>Metals:</a:t>
            </a:r>
            <a:r>
              <a:rPr lang="en-US" dirty="0" smtClean="0"/>
              <a:t> shiny solids that can be stretched and shaped.</a:t>
            </a:r>
          </a:p>
          <a:p>
            <a:pPr lvl="1"/>
            <a:r>
              <a:rPr lang="en-US" b="1" dirty="0" smtClean="0"/>
              <a:t>Nonmetals:</a:t>
            </a:r>
            <a:r>
              <a:rPr lang="en-US" dirty="0" smtClean="0"/>
              <a:t> On the right of the periodic table, can be solids, liquids or gases, dull brittle and poor conductors of heat and electricity.</a:t>
            </a:r>
          </a:p>
          <a:p>
            <a:pPr lvl="1"/>
            <a:r>
              <a:rPr lang="en-US" b="1" dirty="0" smtClean="0"/>
              <a:t>Semiconductors:</a:t>
            </a:r>
            <a:r>
              <a:rPr lang="en-US" dirty="0" smtClean="0"/>
              <a:t> metalloids (Boron, Silicon, Germanium, Arsenic)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87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Compounds &amp; 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52451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Atoms build </a:t>
            </a:r>
            <a:r>
              <a:rPr lang="en-US" b="1" dirty="0" smtClean="0"/>
              <a:t>Molecules</a:t>
            </a:r>
          </a:p>
          <a:p>
            <a:pPr lvl="1"/>
            <a:r>
              <a:rPr lang="en-US" dirty="0" smtClean="0"/>
              <a:t>Made of the same element</a:t>
            </a:r>
          </a:p>
          <a:p>
            <a:pPr lvl="1"/>
            <a:r>
              <a:rPr lang="en-US" dirty="0" smtClean="0"/>
              <a:t>Examples: 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, Cl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* water is a molecule</a:t>
            </a:r>
            <a:r>
              <a:rPr lang="en-US" dirty="0"/>
              <a:t> </a:t>
            </a:r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dirty="0" smtClean="0"/>
              <a:t>O), </a:t>
            </a:r>
            <a:endParaRPr lang="en-US" baseline="-25000" dirty="0" smtClean="0"/>
          </a:p>
          <a:p>
            <a:r>
              <a:rPr lang="en-US" dirty="0" smtClean="0"/>
              <a:t>Atoms build </a:t>
            </a:r>
            <a:r>
              <a:rPr lang="en-US" b="1" dirty="0" smtClean="0"/>
              <a:t>Compounds</a:t>
            </a:r>
          </a:p>
          <a:p>
            <a:pPr lvl="1"/>
            <a:r>
              <a:rPr lang="en-US" dirty="0" smtClean="0"/>
              <a:t>Substance made of atoms of two or more different elements that are chemically combined</a:t>
            </a:r>
          </a:p>
          <a:p>
            <a:pPr lvl="1"/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Ammonia 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Methane (CH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baseline="-25000" dirty="0" smtClean="0"/>
          </a:p>
          <a:p>
            <a:endParaRPr lang="en-US" dirty="0"/>
          </a:p>
        </p:txBody>
      </p:sp>
      <p:pic>
        <p:nvPicPr>
          <p:cNvPr id="3074" name="Picture 2" descr="http://3.bp.blogspot.com/-uKFD9vaI6Ok/Uc6FxcIlChI/AAAAAAAABdA/2B35R3rwrU8/s558/ATOMS+AND+MOLECU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6225"/>
            <a:ext cx="3898900" cy="3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80" y="0"/>
            <a:ext cx="6684818" cy="1143000"/>
          </a:xfrm>
        </p:spPr>
        <p:txBody>
          <a:bodyPr/>
          <a:lstStyle/>
          <a:p>
            <a:r>
              <a:rPr lang="en-US" dirty="0" smtClean="0"/>
              <a:t>Ionic &amp; Covalent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905000"/>
            <a:ext cx="51054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Ionic Bond </a:t>
            </a:r>
            <a:r>
              <a:rPr lang="en-US" dirty="0" smtClean="0"/>
              <a:t>– gain or loss of an electron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dirty="0" smtClean="0"/>
              <a:t>– sharing of an electron. H</a:t>
            </a:r>
            <a:r>
              <a:rPr lang="en-US" baseline="-25000" dirty="0" smtClean="0"/>
              <a:t>2</a:t>
            </a:r>
            <a:r>
              <a:rPr lang="en-US" dirty="0" smtClean="0"/>
              <a:t>O, CO</a:t>
            </a:r>
            <a:r>
              <a:rPr lang="en-US" baseline="-25000" dirty="0" smtClean="0"/>
              <a:t>2</a:t>
            </a:r>
            <a:r>
              <a:rPr lang="en-US" dirty="0" smtClean="0"/>
              <a:t>, 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pic>
        <p:nvPicPr>
          <p:cNvPr id="4098" name="Picture 2" descr="http://www.m2c3.com/chemistry/VLI/M1_Topic3/Ionic_Comp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36671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eserc.stonybrook.edu/ProjectJava/ChemicalChargeApplet/ionic_compounds_fig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-50882"/>
            <a:ext cx="2381250" cy="226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fc02.deviantart.net/fs71/f/2013/260/4/6/ionic_compounds_list_by_zackdowney-d6mmq8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62200"/>
            <a:ext cx="27908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7e1d29f58-520e3d5f63d797cdd946c1b94598863d.r33.cf1.rackcdn.com/wp-content/uploads/2013/02/covalentbond-1024x81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304874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32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438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Matter &amp; Atomic Structure</vt:lpstr>
      <vt:lpstr>Review</vt:lpstr>
      <vt:lpstr>Matter</vt:lpstr>
      <vt:lpstr>Atomic Structure Elements are made of atoms; Carbon</vt:lpstr>
      <vt:lpstr>Atoms</vt:lpstr>
      <vt:lpstr>PowerPoint Presentation</vt:lpstr>
      <vt:lpstr>Families of Elements</vt:lpstr>
      <vt:lpstr>Compounds &amp; Molecules</vt:lpstr>
      <vt:lpstr>Ionic &amp; Covalent Bond</vt:lpstr>
      <vt:lpstr>Build a Molecule Activity</vt:lpstr>
      <vt:lpstr>Adult Ed Matter &amp; Atomic Structure Project  .25  credits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Matter &amp; Atomic Structure</dc:title>
  <dc:creator>Jennifer Marie McAllister</dc:creator>
  <cp:lastModifiedBy>Jennifer McAllister</cp:lastModifiedBy>
  <cp:revision>19</cp:revision>
  <dcterms:created xsi:type="dcterms:W3CDTF">2014-12-15T00:04:39Z</dcterms:created>
  <dcterms:modified xsi:type="dcterms:W3CDTF">2014-12-19T01:42:54Z</dcterms:modified>
</cp:coreProperties>
</file>