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8" r:id="rId7"/>
    <p:sldId id="263" r:id="rId8"/>
    <p:sldId id="261" r:id="rId9"/>
    <p:sldId id="264" r:id="rId10"/>
    <p:sldId id="265" r:id="rId11"/>
    <p:sldId id="267" r:id="rId12"/>
    <p:sldId id="266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Gases in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1102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Math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5364"/>
            <a:ext cx="8946541" cy="49930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Barometric Pressure reads 27.2” Hg</a:t>
            </a:r>
          </a:p>
          <a:p>
            <a:pPr lvl="1"/>
            <a:r>
              <a:rPr lang="en-US" sz="2800" dirty="0" smtClean="0"/>
              <a:t>What is the atmospheric Pressure in </a:t>
            </a:r>
            <a:r>
              <a:rPr lang="en-US" sz="2800" b="1" dirty="0" smtClean="0"/>
              <a:t>mmHg</a:t>
            </a:r>
            <a:r>
              <a:rPr lang="en-US" sz="2800" dirty="0" smtClean="0"/>
              <a:t>, as a result, Predict the weather.  Given: 1” = 25.4 mm</a:t>
            </a:r>
          </a:p>
          <a:p>
            <a:pPr lvl="2"/>
            <a:r>
              <a:rPr lang="en-US" sz="2800" dirty="0" smtClean="0"/>
              <a:t>1” = 25.4 mm x 27.2“ Hg = 690 mmHg</a:t>
            </a:r>
          </a:p>
          <a:p>
            <a:pPr lvl="1"/>
            <a:r>
              <a:rPr lang="en-US" sz="2800" dirty="0" smtClean="0"/>
              <a:t>What is the </a:t>
            </a:r>
            <a:r>
              <a:rPr lang="en-US" sz="2800" dirty="0" err="1" smtClean="0"/>
              <a:t>atmosphereic</a:t>
            </a:r>
            <a:r>
              <a:rPr lang="en-US" sz="2800" dirty="0" smtClean="0"/>
              <a:t> Pressure in , as </a:t>
            </a:r>
            <a:r>
              <a:rPr lang="en-US" sz="2800" dirty="0" err="1" smtClean="0"/>
              <a:t>atm</a:t>
            </a:r>
            <a:r>
              <a:rPr lang="en-US" sz="2800" dirty="0" smtClean="0"/>
              <a:t>?</a:t>
            </a:r>
          </a:p>
          <a:p>
            <a:pPr lvl="2"/>
            <a:r>
              <a:rPr lang="en-US" sz="2800" u="sng" dirty="0" smtClean="0"/>
              <a:t>1 </a:t>
            </a:r>
            <a:r>
              <a:rPr lang="en-US" sz="2800" u="sng" dirty="0" err="1" smtClean="0"/>
              <a:t>atm</a:t>
            </a:r>
            <a:r>
              <a:rPr lang="en-US" sz="2800" u="sng" dirty="0" smtClean="0"/>
              <a:t> </a:t>
            </a:r>
            <a:r>
              <a:rPr lang="en-US" sz="2800" dirty="0" smtClean="0"/>
              <a:t>= </a:t>
            </a:r>
            <a:r>
              <a:rPr lang="en-US" sz="2800" u="sng" dirty="0" smtClean="0"/>
              <a:t>760 mmHg </a:t>
            </a:r>
            <a:r>
              <a:rPr lang="en-US" sz="2800" dirty="0" smtClean="0"/>
              <a:t> =  .90 </a:t>
            </a:r>
            <a:r>
              <a:rPr lang="en-US" sz="2800" dirty="0" err="1" smtClean="0"/>
              <a:t>atm</a:t>
            </a:r>
            <a:endParaRPr lang="en-US" sz="2800" dirty="0" smtClean="0"/>
          </a:p>
          <a:p>
            <a:pPr lvl="2"/>
            <a:r>
              <a:rPr lang="en-US" sz="2800" dirty="0"/>
              <a:t> </a:t>
            </a:r>
            <a:r>
              <a:rPr lang="en-US" sz="2800" dirty="0" smtClean="0"/>
              <a:t>X        = 690 mmHg</a:t>
            </a:r>
          </a:p>
          <a:p>
            <a:pPr lvl="1"/>
            <a:r>
              <a:rPr lang="en-US" sz="2800" dirty="0" smtClean="0"/>
              <a:t>What is the atmospheric Pressure in </a:t>
            </a:r>
            <a:r>
              <a:rPr lang="en-US" sz="2800" dirty="0" err="1" smtClean="0"/>
              <a:t>kPa</a:t>
            </a:r>
            <a:r>
              <a:rPr lang="en-US" sz="2800" dirty="0" smtClean="0"/>
              <a:t>?</a:t>
            </a:r>
          </a:p>
          <a:p>
            <a:pPr lvl="2"/>
            <a:r>
              <a:rPr lang="en-US" sz="2800" u="sng" dirty="0" smtClean="0"/>
              <a:t>  1 </a:t>
            </a:r>
            <a:r>
              <a:rPr lang="en-US" sz="2800" u="sng" dirty="0" err="1" smtClean="0"/>
              <a:t>atm</a:t>
            </a:r>
            <a:r>
              <a:rPr lang="en-US" sz="2800" u="sng" dirty="0" smtClean="0"/>
              <a:t> </a:t>
            </a:r>
            <a:r>
              <a:rPr lang="en-US" sz="2800" dirty="0" smtClean="0"/>
              <a:t>  = </a:t>
            </a:r>
            <a:r>
              <a:rPr lang="en-US" sz="2800" u="sng" dirty="0" smtClean="0"/>
              <a:t>100 </a:t>
            </a:r>
            <a:r>
              <a:rPr lang="en-US" sz="2800" u="sng" dirty="0" err="1" smtClean="0"/>
              <a:t>kPa</a:t>
            </a:r>
            <a:r>
              <a:rPr lang="en-US" sz="2800" u="sng" dirty="0" smtClean="0"/>
              <a:t> </a:t>
            </a:r>
            <a:r>
              <a:rPr lang="en-US" sz="2800" dirty="0" smtClean="0"/>
              <a:t>=  90 </a:t>
            </a:r>
            <a:r>
              <a:rPr lang="en-US" sz="2800" dirty="0" err="1" smtClean="0"/>
              <a:t>kPa</a:t>
            </a:r>
            <a:endParaRPr lang="en-US" sz="2800" dirty="0" smtClean="0"/>
          </a:p>
          <a:p>
            <a:pPr lvl="2"/>
            <a:r>
              <a:rPr lang="en-US" sz="2800" dirty="0" smtClean="0"/>
              <a:t>.90 </a:t>
            </a:r>
            <a:r>
              <a:rPr lang="en-US" sz="2800" dirty="0" err="1" smtClean="0"/>
              <a:t>atm</a:t>
            </a:r>
            <a:r>
              <a:rPr lang="en-US" sz="2800" dirty="0" smtClean="0"/>
              <a:t>  =  X  </a:t>
            </a:r>
            <a:r>
              <a:rPr lang="en-US" sz="2800" dirty="0" err="1" smtClean="0"/>
              <a:t>kPa</a:t>
            </a:r>
            <a:endParaRPr lang="en-US" sz="2800" dirty="0" smtClean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4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Simulation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Google.com</a:t>
            </a:r>
          </a:p>
          <a:p>
            <a:r>
              <a:rPr lang="en-US" sz="2400" dirty="0" err="1" smtClean="0"/>
              <a:t>pHET</a:t>
            </a:r>
            <a:r>
              <a:rPr lang="en-US" sz="2400" dirty="0" smtClean="0"/>
              <a:t> - Chemistry</a:t>
            </a:r>
          </a:p>
          <a:p>
            <a:pPr lvl="1"/>
            <a:r>
              <a:rPr lang="en-US" sz="2400" dirty="0" smtClean="0"/>
              <a:t>Practice running each of the 3 simulations:</a:t>
            </a:r>
          </a:p>
          <a:p>
            <a:pPr lvl="2"/>
            <a:r>
              <a:rPr lang="en-US" sz="2200" dirty="0" smtClean="0"/>
              <a:t>States of Matter</a:t>
            </a:r>
          </a:p>
          <a:p>
            <a:pPr lvl="2"/>
            <a:r>
              <a:rPr lang="en-US" sz="2200" dirty="0" smtClean="0"/>
              <a:t>Balloons &amp; Buoyancy</a:t>
            </a:r>
          </a:p>
          <a:p>
            <a:pPr lvl="2"/>
            <a:r>
              <a:rPr lang="en-US" sz="2200" dirty="0" smtClean="0"/>
              <a:t>Gas Properties</a:t>
            </a:r>
          </a:p>
          <a:p>
            <a:pPr lvl="1"/>
            <a:r>
              <a:rPr lang="en-US" sz="2400" dirty="0" smtClean="0"/>
              <a:t>Take notes on what you learned </a:t>
            </a:r>
            <a:r>
              <a:rPr lang="en-US" sz="2400" smtClean="0"/>
              <a:t>for each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– Solutions to our Pollution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.25 Credits  Paper – 2 pages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194952" cy="439515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Air Pollution can be dangerous for health reasons &amp; to the environment.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Research a current event within  the last year that discusses the dangers of air pollution.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Example: China’s Air quality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What is causing China’s pollution?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How long has it been going on?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Why is it a problem?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How did it get so bad?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What are three possible steps toward a  solution?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Chemistry in the </a:t>
            </a:r>
            <a:r>
              <a:rPr lang="en-US" dirty="0" err="1" smtClean="0"/>
              <a:t>Ces</a:t>
            </a:r>
            <a:r>
              <a:rPr lang="en-US" dirty="0" smtClean="0"/>
              <a:t> in </a:t>
            </a:r>
            <a:r>
              <a:rPr lang="en-US" dirty="0" err="1" smtClean="0"/>
              <a:t>ommunity</a:t>
            </a:r>
            <a:r>
              <a:rPr lang="en-US" dirty="0" smtClean="0"/>
              <a:t>, </a:t>
            </a:r>
            <a:r>
              <a:rPr lang="en-US" dirty="0"/>
              <a:t>p. 300 – 333, 2006, W.H. Freeman Co.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2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Troposphere – Where our weather occurs</a:t>
            </a:r>
          </a:p>
          <a:p>
            <a:pPr lvl="1"/>
            <a:r>
              <a:rPr lang="en-US" sz="2400" dirty="0" smtClean="0"/>
              <a:t>78% Nitrogen</a:t>
            </a:r>
          </a:p>
          <a:p>
            <a:pPr lvl="1"/>
            <a:r>
              <a:rPr lang="en-US" sz="2400" dirty="0" smtClean="0"/>
              <a:t>21% Oxygen</a:t>
            </a:r>
          </a:p>
          <a:p>
            <a:pPr lvl="1"/>
            <a:r>
              <a:rPr lang="en-US" sz="2400" dirty="0" smtClean="0"/>
              <a:t>1 % Argon</a:t>
            </a:r>
          </a:p>
          <a:p>
            <a:pPr lvl="1"/>
            <a:r>
              <a:rPr lang="en-US" sz="2400" dirty="0" smtClean="0"/>
              <a:t>.03% Carbon Dioxide</a:t>
            </a:r>
          </a:p>
          <a:p>
            <a:r>
              <a:rPr lang="en-US" sz="2600" dirty="0" smtClean="0"/>
              <a:t>Studies in Ice Cores can show ancient atmosphere on Earth.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68" y="1152983"/>
            <a:ext cx="4583232" cy="25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Considered a greenhouse gas</a:t>
            </a:r>
          </a:p>
          <a:p>
            <a:r>
              <a:rPr lang="en-US" sz="2400" dirty="0" smtClean="0"/>
              <a:t>Humidity</a:t>
            </a:r>
          </a:p>
          <a:p>
            <a:r>
              <a:rPr lang="en-US" sz="2400" dirty="0" smtClean="0"/>
              <a:t>Keeps Earth at a relatively constant temperature</a:t>
            </a:r>
          </a:p>
          <a:p>
            <a:r>
              <a:rPr lang="en-US" sz="2400" dirty="0" smtClean="0"/>
              <a:t>1 – 3% water vapor is average  for Earth.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14" y="3890075"/>
            <a:ext cx="4526086" cy="29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dirty="0" smtClean="0"/>
              <a:t>Changes in Atmospheric Composition- [CO</a:t>
            </a:r>
            <a:r>
              <a:rPr lang="en-US" baseline="-25000" dirty="0" smtClean="0"/>
              <a:t>2</a:t>
            </a:r>
            <a:r>
              <a:rPr lang="en-US" dirty="0" smtClean="0"/>
              <a:t>]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8834"/>
            <a:ext cx="8946541" cy="472956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Human</a:t>
            </a:r>
          </a:p>
          <a:p>
            <a:pPr lvl="1"/>
            <a:r>
              <a:rPr lang="en-US" sz="2600" dirty="0" smtClean="0"/>
              <a:t>Anthropogenic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increase</a:t>
            </a:r>
          </a:p>
          <a:p>
            <a:pPr lvl="2"/>
            <a:r>
              <a:rPr lang="en-US" sz="2600" dirty="0" smtClean="0"/>
              <a:t>Burning Fossil Fuels</a:t>
            </a:r>
          </a:p>
          <a:p>
            <a:pPr lvl="3"/>
            <a:r>
              <a:rPr lang="en-US" sz="2600" dirty="0" smtClean="0"/>
              <a:t>Driving cars</a:t>
            </a:r>
          </a:p>
          <a:p>
            <a:pPr lvl="3"/>
            <a:r>
              <a:rPr lang="en-US" sz="2600" dirty="0" smtClean="0"/>
              <a:t>Factories</a:t>
            </a:r>
          </a:p>
          <a:p>
            <a:pPr lvl="2"/>
            <a:r>
              <a:rPr lang="en-US" sz="2800" dirty="0" smtClean="0"/>
              <a:t>Cutting down rain forests</a:t>
            </a:r>
          </a:p>
          <a:p>
            <a:pPr lvl="2"/>
            <a:endParaRPr lang="en-US" sz="2400" dirty="0" smtClean="0"/>
          </a:p>
          <a:p>
            <a:r>
              <a:rPr lang="en-US" sz="2600" dirty="0" smtClean="0"/>
              <a:t>Natural</a:t>
            </a:r>
          </a:p>
          <a:p>
            <a:pPr lvl="1"/>
            <a:r>
              <a:rPr lang="en-US" sz="2600" dirty="0" smtClean="0"/>
              <a:t>Volcanic eruptions</a:t>
            </a:r>
          </a:p>
          <a:p>
            <a:pPr lvl="1"/>
            <a:r>
              <a:rPr lang="en-US" sz="2600" dirty="0" smtClean="0"/>
              <a:t>Fires</a:t>
            </a:r>
          </a:p>
          <a:p>
            <a:pPr lvl="1"/>
            <a:r>
              <a:rPr lang="en-US" sz="2600" dirty="0" smtClean="0"/>
              <a:t>Decomposition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10" y="1400530"/>
            <a:ext cx="4969790" cy="3183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92" y="47023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atmosphere changes in interesting ways as it increases in altitude.</a:t>
            </a:r>
          </a:p>
          <a:p>
            <a:r>
              <a:rPr lang="en-US" sz="2400" dirty="0" smtClean="0"/>
              <a:t>Closest to the Earth: </a:t>
            </a:r>
            <a:r>
              <a:rPr lang="en-US" sz="2400" dirty="0" err="1" smtClean="0"/>
              <a:t>Trophoshere</a:t>
            </a:r>
            <a:endParaRPr lang="en-US" sz="2400" dirty="0" smtClean="0"/>
          </a:p>
          <a:p>
            <a:r>
              <a:rPr lang="en-US" sz="2400" dirty="0" err="1" smtClean="0"/>
              <a:t>Stratophere</a:t>
            </a:r>
            <a:endParaRPr lang="en-US" sz="2400" dirty="0" smtClean="0"/>
          </a:p>
          <a:p>
            <a:r>
              <a:rPr lang="en-US" sz="2400" dirty="0" smtClean="0"/>
              <a:t>Mesosphere</a:t>
            </a:r>
          </a:p>
          <a:p>
            <a:r>
              <a:rPr lang="en-US" sz="2400" dirty="0" smtClean="0"/>
              <a:t>Thermosphere</a:t>
            </a:r>
          </a:p>
          <a:p>
            <a:r>
              <a:rPr lang="en-US" sz="2400" dirty="0" smtClean="0"/>
              <a:t>Exosphere – Farthest away, closest to Space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31" y="1152983"/>
            <a:ext cx="3326969" cy="52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Atmosphere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" y="1245772"/>
            <a:ext cx="5323598" cy="56122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56" y="-71880"/>
            <a:ext cx="4691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Atmosphere changes in 3 ways: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Temperature</a:t>
            </a:r>
          </a:p>
          <a:p>
            <a:r>
              <a:rPr lang="en-US" sz="2400" dirty="0" smtClean="0"/>
              <a:t>Air Pressure [mmHg]</a:t>
            </a:r>
          </a:p>
          <a:p>
            <a:r>
              <a:rPr lang="en-US" sz="2400" dirty="0" smtClean="0"/>
              <a:t>Mass of Air</a:t>
            </a:r>
          </a:p>
          <a:p>
            <a:endParaRPr lang="en-US" sz="2400" dirty="0"/>
          </a:p>
          <a:p>
            <a:r>
              <a:rPr lang="en-US" sz="2400" dirty="0" smtClean="0"/>
              <a:t>Today we will only graph the temperature changes with altitude.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Building Activity -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Click on Programs on the Windows Icon</a:t>
            </a:r>
          </a:p>
          <a:p>
            <a:r>
              <a:rPr lang="en-US" sz="2400" dirty="0" smtClean="0"/>
              <a:t>Click the Microsoft Office 2013 icon</a:t>
            </a:r>
          </a:p>
          <a:p>
            <a:r>
              <a:rPr lang="en-US" sz="2400" dirty="0" smtClean="0"/>
              <a:t>Click on the green Excel Icon</a:t>
            </a:r>
          </a:p>
          <a:p>
            <a:r>
              <a:rPr lang="en-US" sz="2400" dirty="0" smtClean="0"/>
              <a:t>Follow the instructions on the paper after Mrs. McAllister does a quick Demo.</a:t>
            </a:r>
          </a:p>
          <a:p>
            <a:pPr marL="5715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8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in our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 has Matter</a:t>
            </a:r>
          </a:p>
          <a:p>
            <a:r>
              <a:rPr lang="en-US" sz="2400" dirty="0" smtClean="0"/>
              <a:t>Air exerts Pressure</a:t>
            </a:r>
          </a:p>
          <a:p>
            <a:pPr lvl="1"/>
            <a:r>
              <a:rPr lang="en-US" sz="2400" dirty="0" smtClean="0"/>
              <a:t>Demo – Balloon with Vanilla</a:t>
            </a:r>
          </a:p>
          <a:p>
            <a:endParaRPr lang="en-US" sz="2400" dirty="0"/>
          </a:p>
          <a:p>
            <a:r>
              <a:rPr lang="en-US" sz="2400" dirty="0" smtClean="0"/>
              <a:t>Air Pressure is measured by a Barometer – 1 </a:t>
            </a:r>
            <a:r>
              <a:rPr lang="en-US" sz="2400" dirty="0" err="1" smtClean="0"/>
              <a:t>atm</a:t>
            </a:r>
            <a:endParaRPr lang="en-US" sz="2400" dirty="0"/>
          </a:p>
          <a:p>
            <a:r>
              <a:rPr lang="en-US" sz="2400" dirty="0" smtClean="0"/>
              <a:t>At sea level  1 </a:t>
            </a:r>
            <a:r>
              <a:rPr lang="en-US" sz="2400" dirty="0" err="1" smtClean="0"/>
              <a:t>atm</a:t>
            </a:r>
            <a:r>
              <a:rPr lang="en-US" sz="2400" dirty="0" smtClean="0"/>
              <a:t> = 100 </a:t>
            </a:r>
            <a:r>
              <a:rPr lang="en-US" sz="2400" dirty="0" err="1" smtClean="0"/>
              <a:t>kPa</a:t>
            </a:r>
            <a:r>
              <a:rPr lang="en-US" sz="2400" dirty="0" smtClean="0"/>
              <a:t> = 760 mmHg</a:t>
            </a:r>
          </a:p>
          <a:p>
            <a:pPr lvl="1"/>
            <a:r>
              <a:rPr lang="en-US" sz="2200" dirty="0" smtClean="0"/>
              <a:t>What happens when you increase in elevation?</a:t>
            </a:r>
          </a:p>
          <a:p>
            <a:pPr lvl="1"/>
            <a:r>
              <a:rPr lang="en-US" sz="2200" dirty="0" smtClean="0"/>
              <a:t>How can a change in air pressure predict our weather?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42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472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Chemistry </vt:lpstr>
      <vt:lpstr>Layers of the Atmosphere</vt:lpstr>
      <vt:lpstr>Water Vapor</vt:lpstr>
      <vt:lpstr>Changes in Atmospheric Composition- [CO2] Increase</vt:lpstr>
      <vt:lpstr>Layers of the Atmosphere</vt:lpstr>
      <vt:lpstr>Layers of the Atmosphere</vt:lpstr>
      <vt:lpstr>Our Atmosphere changes in 3 ways:</vt:lpstr>
      <vt:lpstr>Skill Building Activity - Excel</vt:lpstr>
      <vt:lpstr>Air in our Atmosphere</vt:lpstr>
      <vt:lpstr>Do the Math  </vt:lpstr>
      <vt:lpstr>Computer Simulation Activity</vt:lpstr>
      <vt:lpstr>Project – Solutions to our Pollution .25 Credits  Paper – 2 pages </vt:lpstr>
      <vt:lpstr>Works Cited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Jennifer McAllister</dc:creator>
  <cp:lastModifiedBy>Jennifer McAllister</cp:lastModifiedBy>
  <cp:revision>22</cp:revision>
  <dcterms:created xsi:type="dcterms:W3CDTF">2015-02-01T16:43:42Z</dcterms:created>
  <dcterms:modified xsi:type="dcterms:W3CDTF">2015-02-03T01:20:57Z</dcterms:modified>
</cp:coreProperties>
</file>