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A3E8A-0589-4270-947C-3DA3641CB2BE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35939-32B0-4E52-87E6-7591D31E7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35939-32B0-4E52-87E6-7591D31E72B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B3E1F78-B15A-43F5-855B-55D1CFC0415A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217EF80-3089-45EB-B586-23FEC2340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ater.epa.gov/infrastructure/greeninfrastructure/index.cfm" TargetMode="External"/><Relationship Id="rId2" Type="http://schemas.openxmlformats.org/officeDocument/2006/relationships/hyperlink" Target="http://www.epa.gov/sustainabilit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armtoforkcapital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iography.com/people/thomas-edison-928434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ge.com/" TargetMode="External"/><Relationship Id="rId2" Type="http://schemas.openxmlformats.org/officeDocument/2006/relationships/hyperlink" Target="https://www.smud.org/en/residential/environmen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mexusa.com/Sustainability/EnergyEfficiencyBuildings.aspx" TargetMode="External"/><Relationship Id="rId4" Type="http://schemas.openxmlformats.org/officeDocument/2006/relationships/hyperlink" Target="http://bcove.me/5rhw93qz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ud.org/en/residential/customer-service/rate-information/rates-2014-2017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0"/>
            <a:ext cx="7117180" cy="1470025"/>
          </a:xfrm>
        </p:spPr>
        <p:txBody>
          <a:bodyPr/>
          <a:lstStyle/>
          <a:p>
            <a:r>
              <a:rPr lang="en-US" dirty="0" smtClean="0"/>
              <a:t>Electricity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153400" cy="35052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Terms to learn: Ohms Law (founder George Ohm) is the relationship between Current, Voltage and Resistance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Current (I) amps;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Resistance (R), ohms;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Voltage (V) volts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V= IR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Conductors, superconductors, semiconductors and insulators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341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://www.epa.gov/sustainability</a:t>
            </a:r>
            <a:r>
              <a:rPr lang="en-US" u="sng" dirty="0" smtClean="0">
                <a:hlinkClick r:id="rId2"/>
              </a:rPr>
              <a:t>/</a:t>
            </a:r>
            <a:endParaRPr lang="en-US" u="sng" dirty="0" smtClean="0"/>
          </a:p>
          <a:p>
            <a:r>
              <a:rPr lang="en-US" u="sng" dirty="0">
                <a:hlinkClick r:id="rId3"/>
              </a:rPr>
              <a:t>http://water.epa.gov/infrastructure/greeninfrastructure/index.cfm</a:t>
            </a:r>
            <a:endParaRPr lang="en-US" dirty="0"/>
          </a:p>
          <a:p>
            <a:r>
              <a:rPr lang="en-US" u="sng" dirty="0">
                <a:hlinkClick r:id="rId4"/>
              </a:rPr>
              <a:t>http://farmtoforkcapital.com</a:t>
            </a:r>
            <a:r>
              <a:rPr lang="en-US" u="sng" dirty="0" smtClean="0">
                <a:hlinkClick r:id="rId4"/>
              </a:rPr>
              <a:t>/</a:t>
            </a:r>
            <a:endParaRPr lang="en-US" u="sng" dirty="0" smtClean="0"/>
          </a:p>
          <a:p>
            <a:r>
              <a:rPr lang="en-US" dirty="0" smtClean="0"/>
              <a:t>30% Renewable Energy by 2020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535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PG&amp; E Web site</a:t>
            </a:r>
          </a:p>
          <a:p>
            <a:r>
              <a:rPr lang="en-US" dirty="0" smtClean="0"/>
              <a:t>Username &amp; Password</a:t>
            </a:r>
          </a:p>
          <a:p>
            <a:r>
              <a:rPr lang="en-US" dirty="0" smtClean="0"/>
              <a:t>Do your own evaluation of your home and how much energy you use.</a:t>
            </a:r>
          </a:p>
          <a:p>
            <a:r>
              <a:rPr lang="en-US" dirty="0" smtClean="0"/>
              <a:t>Write a summary of what and how you can conserve energy usage in your home and why it is important.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050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0"/>
            <a:ext cx="61722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Thomas Edison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1519" y="838200"/>
            <a:ext cx="5522481" cy="4525963"/>
          </a:xfrm>
        </p:spPr>
        <p:txBody>
          <a:bodyPr/>
          <a:lstStyle/>
          <a:p>
            <a:r>
              <a:rPr lang="en-US" dirty="0" smtClean="0"/>
              <a:t>Born February 11, 1847</a:t>
            </a:r>
          </a:p>
          <a:p>
            <a:r>
              <a:rPr lang="en-US" dirty="0" smtClean="0"/>
              <a:t>Milan , Ohio</a:t>
            </a:r>
          </a:p>
          <a:p>
            <a:r>
              <a:rPr lang="en-US" dirty="0" smtClean="0"/>
              <a:t>Inventor of the Electric Light Bulb</a:t>
            </a:r>
          </a:p>
          <a:p>
            <a:r>
              <a:rPr lang="en-US" dirty="0" smtClean="0"/>
              <a:t>Died of complications due to diabetes at age 85.</a:t>
            </a:r>
            <a:endParaRPr lang="en-US" dirty="0"/>
          </a:p>
        </p:txBody>
      </p:sp>
      <p:pic>
        <p:nvPicPr>
          <p:cNvPr id="2050" name="Picture 2" descr="Thomas Edis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644" y="2286000"/>
            <a:ext cx="35718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est Places to Live in Milan, Ohi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0" y="76199"/>
            <a:ext cx="2301875" cy="230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upload.wikimedia.org/wikipedia/commons/3/3e/Menlo_Park_Laboratory_of_Thomas_Edison_site_of_the_Invention_of_the_light_bulb_in_Dearborn%2C_Michigan_at_Greenfield_Village_The_Henry_Ford_Museum_from_Menlo_Park%2C_New_Jerse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71950"/>
            <a:ext cx="358140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01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185" y="-30018"/>
            <a:ext cx="6096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Alexander Graham Bell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1336" y="920027"/>
            <a:ext cx="6211881" cy="4525963"/>
          </a:xfrm>
        </p:spPr>
        <p:txBody>
          <a:bodyPr/>
          <a:lstStyle/>
          <a:p>
            <a:r>
              <a:rPr lang="en-US" dirty="0" smtClean="0"/>
              <a:t>Born March 3</a:t>
            </a:r>
            <a:r>
              <a:rPr lang="en-US" baseline="30000" dirty="0" smtClean="0"/>
              <a:t>rd</a:t>
            </a:r>
            <a:r>
              <a:rPr lang="en-US" dirty="0" smtClean="0"/>
              <a:t>, 1847</a:t>
            </a:r>
          </a:p>
          <a:p>
            <a:r>
              <a:rPr lang="en-US" dirty="0" smtClean="0"/>
              <a:t>Edinburgh Scotland</a:t>
            </a:r>
          </a:p>
          <a:p>
            <a:r>
              <a:rPr lang="en-US" dirty="0" smtClean="0"/>
              <a:t>Inventor of the phone</a:t>
            </a:r>
          </a:p>
          <a:p>
            <a:r>
              <a:rPr lang="en-US" dirty="0" smtClean="0"/>
              <a:t>Friends with Helen Keller</a:t>
            </a:r>
          </a:p>
          <a:p>
            <a:r>
              <a:rPr lang="en-US" dirty="0" smtClean="0"/>
              <a:t>Advocator for people who were blind or deaf or both.</a:t>
            </a:r>
            <a:endParaRPr lang="en-US" dirty="0"/>
          </a:p>
        </p:txBody>
      </p:sp>
      <p:pic>
        <p:nvPicPr>
          <p:cNvPr id="1026" name="Picture 2" descr="Biography Alexander Graham Be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2883628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gws2.maps.yahoo.com/MapImage?appid=search&amp;locale=en_US&amp;imf=png&amp;mflags=KMY&amp;imw=190&amp;imh=198&amp;clat=55.954155&amp;clon=-3.202774&amp;imi=mrk_star_trans.gif&amp;zoom=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91" y="0"/>
            <a:ext cx="2047394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mail This BlogThis! Share to Twitter Share to Facebo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301837"/>
            <a:ext cx="3408218" cy="255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55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Electrical Potential Energy between two negative charges decreases as the distance between the increases.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295401"/>
            <a:ext cx="5867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Current</a:t>
            </a:r>
            <a:r>
              <a:rPr lang="en-US" dirty="0" smtClean="0"/>
              <a:t> represented by the letter</a:t>
            </a:r>
            <a:r>
              <a:rPr lang="en-US" b="1" u="sng" dirty="0" smtClean="0"/>
              <a:t>( I)</a:t>
            </a:r>
            <a:r>
              <a:rPr lang="en-US" dirty="0" smtClean="0"/>
              <a:t>  is the flow of electricity. </a:t>
            </a:r>
          </a:p>
          <a:p>
            <a:r>
              <a:rPr lang="en-US" dirty="0" smtClean="0"/>
              <a:t>Unit of measurement is </a:t>
            </a:r>
            <a:r>
              <a:rPr lang="en-US" b="1" u="sng" dirty="0" smtClean="0"/>
              <a:t>Ampere</a:t>
            </a:r>
            <a:r>
              <a:rPr lang="en-US" dirty="0" smtClean="0"/>
              <a:t> represented by letter</a:t>
            </a:r>
            <a:r>
              <a:rPr lang="en-US" b="1" u="sng" dirty="0" smtClean="0"/>
              <a:t>(A) 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Voltage</a:t>
            </a:r>
            <a:r>
              <a:rPr lang="en-US" dirty="0" smtClean="0"/>
              <a:t> is the push or force that makes electrons move </a:t>
            </a:r>
            <a:r>
              <a:rPr lang="en-US" b="1" u="sng" dirty="0" smtClean="0"/>
              <a:t>( V or E). </a:t>
            </a:r>
            <a:r>
              <a:rPr lang="en-US" dirty="0" smtClean="0"/>
              <a:t>Voltage also known as electro motive force (EMF) or Potential difference. Unit is </a:t>
            </a:r>
            <a:r>
              <a:rPr lang="en-US" b="1" u="sng" dirty="0" smtClean="0"/>
              <a:t>Volts(V)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Resistance ®</a:t>
            </a:r>
            <a:r>
              <a:rPr lang="en-US" dirty="0" smtClean="0"/>
              <a:t>is the opposition to current flow.</a:t>
            </a:r>
          </a:p>
          <a:p>
            <a:r>
              <a:rPr lang="en-US" dirty="0" smtClean="0"/>
              <a:t>Unit is Ohms represented by Omega symbol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xmlns="" val="334292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Electric Cells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41799304"/>
              </p:ext>
            </p:extLst>
          </p:nvPr>
        </p:nvGraphicFramePr>
        <p:xfrm>
          <a:off x="76200" y="1600200"/>
          <a:ext cx="8991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390"/>
                <a:gridCol w="4271010"/>
                <a:gridCol w="2997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Electrical cell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Basic Principle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Electrochemical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Electrons are transferred between different metals immersed in an electrolyte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 batteries, Automobile batteries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Photoelectric and Photovoltaic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Electrons are released from a metal</a:t>
                      </a:r>
                      <a:r>
                        <a:rPr lang="en-US" baseline="0" dirty="0" smtClean="0"/>
                        <a:t> when struck by light or sufficient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Artificial satellites,</a:t>
                      </a:r>
                      <a:r>
                        <a:rPr lang="en-US" baseline="0" dirty="0" smtClean="0"/>
                        <a:t> calculators, streetlights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Thermoelectric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Two different metals are joined together, and the junctions are held at different temperatures, causing</a:t>
                      </a:r>
                      <a:r>
                        <a:rPr lang="en-US" baseline="0" dirty="0" smtClean="0"/>
                        <a:t> electrons to 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Thermostats for furnaces and ovens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Piezoelectric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Opposite surfaces of certain crystals become electrically charged when under pressure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Crystal microphones and headsets, computer keypads, record cartridge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62600" y="5428565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Holt Science Spectrum Physical Sciences, 2004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721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Let there </a:t>
            </a:r>
            <a:r>
              <a:rPr lang="en-US" smtClean="0"/>
              <a:t>be Light!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Hypothesis:</a:t>
            </a:r>
          </a:p>
          <a:p>
            <a:r>
              <a:rPr lang="en-US" dirty="0" smtClean="0"/>
              <a:t>Materials:</a:t>
            </a:r>
          </a:p>
          <a:p>
            <a:r>
              <a:rPr lang="en-US" dirty="0" smtClean="0"/>
              <a:t>Procedure:</a:t>
            </a:r>
          </a:p>
          <a:p>
            <a:r>
              <a:rPr lang="en-US" dirty="0" smtClean="0"/>
              <a:t>Data:</a:t>
            </a:r>
          </a:p>
          <a:p>
            <a:r>
              <a:rPr lang="en-US" dirty="0" smtClean="0"/>
              <a:t>Conclusion: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466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Energy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Energy do you use?</a:t>
            </a:r>
          </a:p>
          <a:p>
            <a:r>
              <a:rPr lang="en-US" dirty="0" smtClean="0">
                <a:hlinkClick r:id="rId2"/>
              </a:rPr>
              <a:t>SMUD</a:t>
            </a:r>
            <a:r>
              <a:rPr lang="en-US" dirty="0" smtClean="0"/>
              <a:t> or PG &amp; E</a:t>
            </a:r>
          </a:p>
          <a:p>
            <a:r>
              <a:rPr lang="en-US" u="sng" dirty="0">
                <a:hlinkClick r:id="rId3"/>
              </a:rPr>
              <a:t>https://www.pge.com</a:t>
            </a:r>
            <a:endParaRPr lang="en-US" u="sng" dirty="0">
              <a:hlinkClick r:id="rId4"/>
            </a:endParaRPr>
          </a:p>
          <a:p>
            <a:r>
              <a:rPr lang="en-US" u="sng" dirty="0" smtClean="0">
                <a:hlinkClick r:id="rId4"/>
              </a:rPr>
              <a:t>http</a:t>
            </a:r>
            <a:r>
              <a:rPr lang="en-US" u="sng" dirty="0">
                <a:hlinkClick r:id="rId4"/>
              </a:rPr>
              <a:t>://</a:t>
            </a:r>
            <a:r>
              <a:rPr lang="en-US" u="sng" dirty="0" smtClean="0">
                <a:hlinkClick r:id="rId4"/>
              </a:rPr>
              <a:t>bcove.me/5rhw93qz</a:t>
            </a:r>
            <a:endParaRPr lang="en-US" u="sng" dirty="0" smtClean="0"/>
          </a:p>
          <a:p>
            <a:pPr lvl="0"/>
            <a:r>
              <a:rPr lang="en-US" u="sng" dirty="0">
                <a:hlinkClick r:id="rId5"/>
              </a:rPr>
              <a:t>http://www.cemexusa.com/Sustainability/EnergyEfficiencyBuildings.aspx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 smtClean="0"/>
              <a:t>Home </a:t>
            </a:r>
            <a:r>
              <a:rPr lang="en-US" smtClean="0"/>
              <a:t>Energy Check up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96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we be more energy efficient?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SMUD</a:t>
            </a:r>
            <a:r>
              <a:rPr lang="en-US" sz="2400" dirty="0" smtClean="0"/>
              <a:t> Why do we have to be more energy efficient?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9097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California Academy of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SF Public Museum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58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TC102455596[[fn=Spring]]</Template>
  <TotalTime>114</TotalTime>
  <Words>432</Words>
  <Application>Microsoft Office PowerPoint</Application>
  <PresentationFormat>On-screen Show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Spring</vt:lpstr>
      <vt:lpstr>Electricity</vt:lpstr>
      <vt:lpstr>Thomas Edison</vt:lpstr>
      <vt:lpstr>Alexander Graham Bell</vt:lpstr>
      <vt:lpstr>Current</vt:lpstr>
      <vt:lpstr>Types of Electric Cells</vt:lpstr>
      <vt:lpstr>Activity – Let there be Light!</vt:lpstr>
      <vt:lpstr>Home Energy Audit</vt:lpstr>
      <vt:lpstr>How can we be more energy efficient?</vt:lpstr>
      <vt:lpstr>California Academy of Sciences</vt:lpstr>
      <vt:lpstr>Sustainability</vt:lpstr>
      <vt:lpstr>Take home activity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</dc:title>
  <dc:creator>Jennifer Marie McAllister</dc:creator>
  <cp:lastModifiedBy>WUSD</cp:lastModifiedBy>
  <cp:revision>18</cp:revision>
  <dcterms:created xsi:type="dcterms:W3CDTF">2014-02-23T17:45:34Z</dcterms:created>
  <dcterms:modified xsi:type="dcterms:W3CDTF">2014-02-24T19:09:17Z</dcterms:modified>
</cp:coreProperties>
</file>