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1" r:id="rId3"/>
    <p:sldId id="259" r:id="rId4"/>
    <p:sldId id="260" r:id="rId5"/>
    <p:sldId id="265" r:id="rId6"/>
    <p:sldId id="262" r:id="rId7"/>
    <p:sldId id="263" r:id="rId8"/>
    <p:sldId id="264" r:id="rId9"/>
    <p:sldId id="258" r:id="rId10"/>
    <p:sldId id="25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cience.howstuffworks.com/electromagnetism-videos-playlist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QdLFEiVeC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>
                <a:hlinkClick r:id="rId2"/>
              </a:rPr>
              <a:t>Electromagnetism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Adult Ed – Physical Science - Physics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9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br>
              <a:rPr lang="en-US" dirty="0" smtClean="0"/>
            </a:br>
            <a:r>
              <a:rPr lang="en-US" sz="2400" dirty="0" smtClean="0"/>
              <a:t>Physics  Principles and Problems, Merrill, P 534 – 560, 2002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8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4" y="1350390"/>
            <a:ext cx="9070848" cy="726383"/>
          </a:xfrm>
        </p:spPr>
        <p:txBody>
          <a:bodyPr/>
          <a:lstStyle/>
          <a:p>
            <a:r>
              <a:rPr lang="en-US" sz="3200" b="1" dirty="0" err="1" smtClean="0"/>
              <a:t>Roygbiv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5717"/>
            <a:ext cx="12104212" cy="359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755" y="317715"/>
            <a:ext cx="10058400" cy="1371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87" y="232474"/>
            <a:ext cx="11714135" cy="5809705"/>
          </a:xfrm>
        </p:spPr>
      </p:pic>
    </p:spTree>
    <p:extLst>
      <p:ext uri="{BB962C8B-B14F-4D97-AF65-F5344CB8AC3E}">
        <p14:creationId xmlns:p14="http://schemas.microsoft.com/office/powerpoint/2010/main" val="388895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25" y="2014194"/>
            <a:ext cx="4273720" cy="3932237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006" y="219640"/>
            <a:ext cx="2943225" cy="4314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390" y="219640"/>
            <a:ext cx="8836616" cy="17945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Parabolic Dish</a:t>
            </a:r>
            <a:br>
              <a:rPr lang="en-US" dirty="0" smtClean="0"/>
            </a:br>
            <a:r>
              <a:rPr lang="en-US" sz="2400" dirty="0" smtClean="0"/>
              <a:t>Antennas detect Radio waves from space, even distant galaxies.</a:t>
            </a:r>
            <a:br>
              <a:rPr lang="en-US" sz="2400" dirty="0" smtClean="0"/>
            </a:br>
            <a:r>
              <a:rPr lang="en-US" sz="2400" dirty="0" smtClean="0"/>
              <a:t>We use electromagnetic waves to send signals for satellite &amp; TV’s.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8" y="3297265"/>
            <a:ext cx="4170013" cy="33360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230" y="3301961"/>
            <a:ext cx="3001184" cy="333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9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Electromagnetic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2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641" y="232317"/>
            <a:ext cx="10058400" cy="1371600"/>
          </a:xfrm>
        </p:spPr>
        <p:txBody>
          <a:bodyPr/>
          <a:lstStyle/>
          <a:p>
            <a:r>
              <a:rPr lang="en-US" dirty="0" smtClean="0"/>
              <a:t>Greenhouse Effect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977" y="1797803"/>
            <a:ext cx="5811864" cy="958097"/>
          </a:xfrm>
        </p:spPr>
        <p:txBody>
          <a:bodyPr>
            <a:noAutofit/>
          </a:bodyPr>
          <a:lstStyle/>
          <a:p>
            <a:r>
              <a:rPr lang="en-US" sz="2400" dirty="0" smtClean="0"/>
              <a:t>Sun shines light in short wavelengths.  Earth radiates energy in longer wavelengths (heat) back into Atmosphere.</a:t>
            </a:r>
            <a:endParaRPr lang="en-US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180" y="3019371"/>
            <a:ext cx="3558305" cy="3613904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364" y="1619415"/>
            <a:ext cx="4971391" cy="91661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Greenhouse Gases: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CH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vapor, NO &amp; CFC.</a:t>
            </a:r>
            <a:endParaRPr lang="en-US" sz="24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726" y="2555773"/>
            <a:ext cx="4694493" cy="4077502"/>
          </a:xfrm>
        </p:spPr>
      </p:pic>
    </p:spTree>
    <p:extLst>
      <p:ext uri="{BB962C8B-B14F-4D97-AF65-F5344CB8AC3E}">
        <p14:creationId xmlns:p14="http://schemas.microsoft.com/office/powerpoint/2010/main" val="36711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263471"/>
            <a:ext cx="10448441" cy="1750723"/>
          </a:xfrm>
        </p:spPr>
        <p:txBody>
          <a:bodyPr/>
          <a:lstStyle/>
          <a:p>
            <a:r>
              <a:rPr lang="en-US" dirty="0" smtClean="0"/>
              <a:t>Waves carry Energy &amp; Information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799" y="1923424"/>
            <a:ext cx="4754880" cy="6400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Microwaves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115" y="2563504"/>
            <a:ext cx="5468267" cy="3414219"/>
          </a:xfrm>
        </p:spPr>
        <p:txBody>
          <a:bodyPr/>
          <a:lstStyle/>
          <a:p>
            <a:r>
              <a:rPr lang="en-US" sz="2400" dirty="0" smtClean="0"/>
              <a:t>Electromagnetic </a:t>
            </a:r>
            <a:r>
              <a:rPr lang="en-US" sz="2400" dirty="0" smtClean="0"/>
              <a:t>waves are converted to thermal energy to heat food.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Infrared 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Heat – longer wavelengths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77" y="3720589"/>
            <a:ext cx="4858720" cy="2894409"/>
          </a:xfrm>
          <a:prstGeom prst="rect">
            <a:avLst/>
          </a:prstGeom>
        </p:spPr>
      </p:pic>
      <p:sp>
        <p:nvSpPr>
          <p:cNvPr id="8" name="Text Placeholder 4"/>
          <p:cNvSpPr txBox="1">
            <a:spLocks/>
          </p:cNvSpPr>
          <p:nvPr/>
        </p:nvSpPr>
        <p:spPr>
          <a:xfrm>
            <a:off x="6373368" y="3400549"/>
            <a:ext cx="4754880" cy="2349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9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Ultraviolet radiation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Increased frequency causes many chemical reactions in the body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Sunburn &amp; tanning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0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PHET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Faraday’s Electromagnetic Lab</a:t>
            </a:r>
          </a:p>
          <a:p>
            <a:r>
              <a:rPr lang="en-US" sz="2400" dirty="0" smtClean="0"/>
              <a:t>Radio Waves and Electromagnetic Fields</a:t>
            </a:r>
          </a:p>
          <a:p>
            <a:r>
              <a:rPr lang="en-US" sz="2400" dirty="0" smtClean="0"/>
              <a:t>Electric Field Hockey</a:t>
            </a:r>
          </a:p>
          <a:p>
            <a:endParaRPr lang="en-US" sz="2400" dirty="0" smtClean="0"/>
          </a:p>
          <a:p>
            <a:r>
              <a:rPr lang="en-US" sz="2400" dirty="0" smtClean="0"/>
              <a:t>Write a 1 paragraph summary and turn in at 5:40</a:t>
            </a:r>
          </a:p>
          <a:p>
            <a:r>
              <a:rPr lang="en-US" sz="2400" dirty="0" smtClean="0"/>
              <a:t>Get your Project = .5 Credits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305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Adult Ed Physics Project	.5 Credits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0414" y="2014193"/>
            <a:ext cx="95159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Examine the Electromagnetic Spectrum online. Draw or  print it. For each of the types of Radiation: State the Name of the radiation, the wavelength it is part of, Explain what it is used for or involved in.  This should be about 1 – 2 pages </a:t>
            </a:r>
            <a:r>
              <a:rPr lang="en-US" sz="2400" smtClean="0"/>
              <a:t>in length.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66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134</TotalTime>
  <Words>175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Garamond</vt:lpstr>
      <vt:lpstr>Savon</vt:lpstr>
      <vt:lpstr>Electromagnetism</vt:lpstr>
      <vt:lpstr>Roygbiv</vt:lpstr>
      <vt:lpstr>PowerPoint Presentation</vt:lpstr>
      <vt:lpstr> Parabolic Dish Antennas detect Radio waves from space, even distant galaxies. We use electromagnetic waves to send signals for satellite &amp; TV’s.   </vt:lpstr>
      <vt:lpstr>Electromagnetic Video</vt:lpstr>
      <vt:lpstr>Greenhouse Effect</vt:lpstr>
      <vt:lpstr>Waves carry Energy &amp; Information</vt:lpstr>
      <vt:lpstr>Activity: PHET Website</vt:lpstr>
      <vt:lpstr>Adult Ed Physics Project .5 Credits</vt:lpstr>
      <vt:lpstr>Works Cited Physics  Principles and Problems, Merrill, P 534 – 560, 2002 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Electromagnetism</dc:title>
  <dc:creator>Jennifer McAllister</dc:creator>
  <cp:lastModifiedBy>Jennifer McAllister</cp:lastModifiedBy>
  <cp:revision>19</cp:revision>
  <dcterms:created xsi:type="dcterms:W3CDTF">2015-05-04T03:21:58Z</dcterms:created>
  <dcterms:modified xsi:type="dcterms:W3CDTF">2015-05-04T23:54:27Z</dcterms:modified>
</cp:coreProperties>
</file>