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5" r:id="rId7"/>
    <p:sldId id="266" r:id="rId8"/>
    <p:sldId id="264" r:id="rId9"/>
    <p:sldId id="259" r:id="rId10"/>
    <p:sldId id="267" r:id="rId11"/>
    <p:sldId id="258" r:id="rId12"/>
    <p:sldId id="257" r:id="rId13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5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2C9F-DA40-4E7B-B918-AF89AD495118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9765-1743-45A0-99BB-B01C46A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5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2C9F-DA40-4E7B-B918-AF89AD495118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9765-1743-45A0-99BB-B01C46A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2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2C9F-DA40-4E7B-B918-AF89AD495118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9765-1743-45A0-99BB-B01C46A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28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2C9F-DA40-4E7B-B918-AF89AD495118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9765-1743-45A0-99BB-B01C46A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03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2C9F-DA40-4E7B-B918-AF89AD495118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9765-1743-45A0-99BB-B01C46A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2C9F-DA40-4E7B-B918-AF89AD495118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9765-1743-45A0-99BB-B01C46A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50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2C9F-DA40-4E7B-B918-AF89AD495118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9765-1743-45A0-99BB-B01C46A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0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2C9F-DA40-4E7B-B918-AF89AD495118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9765-1743-45A0-99BB-B01C46A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54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2C9F-DA40-4E7B-B918-AF89AD495118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9765-1743-45A0-99BB-B01C46A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1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2C9F-DA40-4E7B-B918-AF89AD495118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9765-1743-45A0-99BB-B01C46A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3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2C9F-DA40-4E7B-B918-AF89AD495118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9765-1743-45A0-99BB-B01C46A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7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82C9F-DA40-4E7B-B918-AF89AD495118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E9765-1743-45A0-99BB-B01C46A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4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Xeuyc55Lqi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IvEvwViJG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87375"/>
            <a:ext cx="7772400" cy="1470025"/>
          </a:xfrm>
        </p:spPr>
        <p:txBody>
          <a:bodyPr/>
          <a:lstStyle/>
          <a:p>
            <a:r>
              <a:rPr lang="en-US" dirty="0" smtClean="0"/>
              <a:t>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1460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Acids &amp; Bases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Why are these Hydrangea’s different colors if they are all the same type of flower?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Leave a Reply Cancel rep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6525"/>
            <a:ext cx="2193925" cy="219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p.yimg.com/ib/th?id=HN.608008692010322237&amp;pid=15.1&amp;P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446" y="2309"/>
            <a:ext cx="2748554" cy="280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ydrangea flowers pictures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31808"/>
            <a:ext cx="2603500" cy="212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ydrangea, Resolution: 960 × 640 pixel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419600"/>
            <a:ext cx="3797300" cy="2531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17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Activity – Measuring the pH of various substances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Without smelling any of the liquids, measure the pH</a:t>
            </a:r>
          </a:p>
          <a:p>
            <a:r>
              <a:rPr lang="en-US" sz="2400" dirty="0" smtClean="0"/>
              <a:t>Write the Letter of the substance on your paper in the first Column</a:t>
            </a:r>
          </a:p>
          <a:p>
            <a:r>
              <a:rPr lang="en-US" sz="2400" dirty="0" smtClean="0"/>
              <a:t>In the second column, write the pH of that substance.</a:t>
            </a:r>
          </a:p>
          <a:p>
            <a:r>
              <a:rPr lang="en-US" sz="2400" dirty="0" smtClean="0"/>
              <a:t>Identify where it is an Acid or a Base in the third Column.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358871"/>
              </p:ext>
            </p:extLst>
          </p:nvPr>
        </p:nvGraphicFramePr>
        <p:xfrm>
          <a:off x="2057400" y="3810000"/>
          <a:ext cx="5511800" cy="2251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9023"/>
                <a:gridCol w="1503217"/>
                <a:gridCol w="2129560"/>
              </a:tblGrid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Substance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pH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Acid or Base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B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13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Adult Ed </a:t>
            </a:r>
            <a:r>
              <a:rPr lang="en-US" smtClean="0"/>
              <a:t>Project Chemistry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Research Batteries  .5 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a battery?</a:t>
            </a:r>
          </a:p>
          <a:p>
            <a:r>
              <a:rPr lang="en-US" dirty="0" smtClean="0"/>
              <a:t>What types of Batteries are there, name and discuss 3.</a:t>
            </a:r>
          </a:p>
          <a:p>
            <a:r>
              <a:rPr lang="en-US" dirty="0" smtClean="0"/>
              <a:t>What chemicals do batteries store, name and discuss 3.</a:t>
            </a:r>
          </a:p>
          <a:p>
            <a:r>
              <a:rPr lang="en-US" dirty="0" smtClean="0"/>
              <a:t>How do batteries work, explain in detail, using diagrams if need be.</a:t>
            </a:r>
          </a:p>
          <a:p>
            <a:r>
              <a:rPr lang="en-US" dirty="0" smtClean="0"/>
              <a:t>This assignment should be about 2 – 3 pages in length.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Chemistry in the Community, p. 370 - 380</a:t>
            </a:r>
          </a:p>
          <a:p>
            <a:r>
              <a:rPr lang="en-US" dirty="0" smtClean="0"/>
              <a:t>Chemistry Matter &amp; Change, p. 622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17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ACIDS &amp; 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↑ [H+]</a:t>
            </a:r>
          </a:p>
          <a:p>
            <a:r>
              <a:rPr lang="en-US" dirty="0" smtClean="0"/>
              <a:t>Increase in Hydrogen </a:t>
            </a:r>
            <a:r>
              <a:rPr lang="en-US" dirty="0" smtClean="0"/>
              <a:t>Ions = decrease in pH</a:t>
            </a:r>
          </a:p>
          <a:p>
            <a:r>
              <a:rPr lang="en-US" dirty="0" smtClean="0"/>
              <a:t>pH less than 7 is ACIDIC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Bases = Increase in pH</a:t>
            </a:r>
          </a:p>
          <a:p>
            <a:r>
              <a:rPr lang="en-US" dirty="0" smtClean="0"/>
              <a:t>Decrease in Hydrogen Ions</a:t>
            </a:r>
          </a:p>
          <a:p>
            <a:r>
              <a:rPr lang="en-US" dirty="0" smtClean="0"/>
              <a:t>pH greater than </a:t>
            </a:r>
            <a:r>
              <a:rPr lang="en-US" smtClean="0"/>
              <a:t>7 in BASIC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23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pH Scale </a:t>
            </a:r>
            <a:r>
              <a:rPr lang="en-US" dirty="0" smtClean="0"/>
              <a:t>– potential Hydrogen 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itschemicallydelicious.files.wordpress.com/2013/02/ph_sca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363" y="1295400"/>
            <a:ext cx="5122037" cy="5000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44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</a:t>
            </a:r>
            <a:r>
              <a:rPr lang="en-US" dirty="0" smtClean="0">
                <a:hlinkClick r:id="rId2"/>
              </a:rPr>
              <a:t>Buffers</a:t>
            </a:r>
            <a:r>
              <a:rPr lang="en-US" dirty="0" smtClean="0"/>
              <a:t> resist a change in pH?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Buffer contains a weak acid and a </a:t>
            </a:r>
            <a:r>
              <a:rPr lang="en-US" dirty="0"/>
              <a:t>s</a:t>
            </a:r>
            <a:r>
              <a:rPr lang="en-US" dirty="0" smtClean="0"/>
              <a:t>trong base or a strong acid and a weak base.</a:t>
            </a:r>
          </a:p>
          <a:p>
            <a:r>
              <a:rPr lang="en-US" dirty="0" smtClean="0"/>
              <a:t>Buffers resist a change in pH when limited amounts of acid or bases are added.</a:t>
            </a:r>
          </a:p>
          <a:p>
            <a:r>
              <a:rPr lang="en-US" dirty="0" smtClean="0"/>
              <a:t>There are enough Hydrogen or hydroxide ions to  add to an acid or a base, but not to change it significantly.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24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Blood – Real world reason for a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Blood has to be maintained around 7.4.</a:t>
            </a:r>
          </a:p>
          <a:p>
            <a:pPr lvl="1"/>
            <a:r>
              <a:rPr lang="en-US" dirty="0" smtClean="0"/>
              <a:t>If our blood gets out of range then Proteins (enzymes) lose their ability to function.</a:t>
            </a:r>
          </a:p>
          <a:p>
            <a:r>
              <a:rPr lang="en-US" dirty="0" smtClean="0"/>
              <a:t>It will not </a:t>
            </a:r>
            <a:r>
              <a:rPr lang="en-US" dirty="0" err="1" smtClean="0"/>
              <a:t>fluxuate</a:t>
            </a:r>
            <a:r>
              <a:rPr lang="en-US" dirty="0" smtClean="0"/>
              <a:t> below 7.1 or above 7.7.</a:t>
            </a:r>
          </a:p>
          <a:p>
            <a:r>
              <a:rPr lang="en-US" dirty="0" smtClean="0"/>
              <a:t>If the blood drops to 7.1 then acidosis occurs</a:t>
            </a:r>
          </a:p>
          <a:p>
            <a:pPr lvl="1"/>
            <a:r>
              <a:rPr lang="en-US" dirty="0" smtClean="0"/>
              <a:t>Due to overexerted cramps in leg</a:t>
            </a:r>
          </a:p>
          <a:p>
            <a:pPr lvl="1"/>
            <a:r>
              <a:rPr lang="en-US" dirty="0" smtClean="0"/>
              <a:t>Lactic acid in the muscle tissue</a:t>
            </a:r>
          </a:p>
          <a:p>
            <a:r>
              <a:rPr lang="en-US" dirty="0" smtClean="0"/>
              <a:t>If the blood raises to 7.7 then </a:t>
            </a:r>
            <a:r>
              <a:rPr lang="en-US" dirty="0" err="1" smtClean="0"/>
              <a:t>alkadosis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9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Body helps maintain 7.4 blood pH in 3 ways.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Excess acids or bases will be excreted in the urine.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Carbonic Anhydrase (enzyme) releases 600,000 molecules of CO</a:t>
            </a:r>
            <a:r>
              <a:rPr lang="en-US" baseline="-25000" dirty="0" smtClean="0"/>
              <a:t>2</a:t>
            </a:r>
            <a:r>
              <a:rPr lang="en-US" dirty="0" smtClean="0"/>
              <a:t> per minute.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body contains buffering systems</a:t>
            </a:r>
            <a:endParaRPr lang="en-US" dirty="0"/>
          </a:p>
        </p:txBody>
      </p:sp>
      <p:pic>
        <p:nvPicPr>
          <p:cNvPr id="3074" name="Picture 2" descr="http://3.bp.blogspot.com/-xS65GlyTXLA/UqzA_bRZnsI/AAAAAAAAAzk/XBNalRZXkQg/s1600/carbonic+anhydra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2164" y="4495800"/>
            <a:ext cx="3505200" cy="94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04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Blood must maintain an Acid – Base balance</a:t>
            </a:r>
            <a:endParaRPr lang="en-US" dirty="0"/>
          </a:p>
        </p:txBody>
      </p:sp>
      <p:pic>
        <p:nvPicPr>
          <p:cNvPr id="4" name="Picture 2" descr="http://3.bp.blogspot.com/-xS65GlyTXLA/UqzA_bRZnsI/AAAAAAAAAzk/XBNalRZXkQg/s1600/carbonic+anhydras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524000"/>
            <a:ext cx="3507971" cy="947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" y="2667000"/>
            <a:ext cx="8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Acids and bases are deposited into the bloodstream from normal everyday chemicals from metabolic reactions.</a:t>
            </a:r>
          </a:p>
          <a:p>
            <a:r>
              <a:rPr lang="en-US" dirty="0" smtClean="0"/>
              <a:t>During this metabolic  rate: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	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/ HCO</a:t>
            </a:r>
            <a:r>
              <a:rPr lang="en-US" baseline="-25000" dirty="0" smtClean="0"/>
              <a:t>3</a:t>
            </a:r>
            <a:r>
              <a:rPr lang="en-US" dirty="0" smtClean="0"/>
              <a:t>- equilibrium will shift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Lungs will alter the rate [CO</a:t>
            </a:r>
            <a:r>
              <a:rPr lang="en-US" baseline="-25000" dirty="0" smtClean="0"/>
              <a:t>2</a:t>
            </a:r>
            <a:r>
              <a:rPr lang="en-US" dirty="0" smtClean="0"/>
              <a:t>] from the body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Kidneys can alter the rate and removal of HCO</a:t>
            </a:r>
            <a:r>
              <a:rPr lang="en-US" baseline="-25000" dirty="0" smtClean="0"/>
              <a:t>3</a:t>
            </a:r>
            <a:r>
              <a:rPr lang="en-US" dirty="0" smtClean="0"/>
              <a:t>-</a:t>
            </a:r>
          </a:p>
        </p:txBody>
      </p:sp>
      <p:pic>
        <p:nvPicPr>
          <p:cNvPr id="4098" name="Picture 2" descr="http://upload.wikimedia.org/wikipedia/commons/thumb/f/fe/Carbonic_anhydrase_reaction_in_tissue.svg/504px-Carbonic_anhydrase_reaction_in_tissue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036" y="3124200"/>
            <a:ext cx="3733800" cy="2926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Stomach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Stomach acid must be maintained around 1.6 – 1.8 pH</a:t>
            </a:r>
          </a:p>
          <a:p>
            <a:r>
              <a:rPr lang="en-US" sz="2800" dirty="0" err="1" smtClean="0"/>
              <a:t>Antiacids</a:t>
            </a:r>
            <a:r>
              <a:rPr lang="en-US" sz="2800" dirty="0" smtClean="0"/>
              <a:t> treat indigestion and heartburn</a:t>
            </a:r>
          </a:p>
          <a:p>
            <a:pPr lvl="1"/>
            <a:r>
              <a:rPr lang="en-US" sz="2400" dirty="0" smtClean="0"/>
              <a:t>Bases that neutralize digestive acids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109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Vinegar + Baking Soda</a:t>
            </a:r>
          </a:p>
          <a:p>
            <a:r>
              <a:rPr lang="en-US" dirty="0" smtClean="0"/>
              <a:t>25 ml + 1 gram = ?</a:t>
            </a:r>
          </a:p>
          <a:p>
            <a:r>
              <a:rPr lang="en-US" dirty="0" smtClean="0"/>
              <a:t>Learn about Conservation of Mass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66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455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Chemistry</vt:lpstr>
      <vt:lpstr>ACIDS &amp; Bases</vt:lpstr>
      <vt:lpstr>pH Scale – potential Hydrogen ions</vt:lpstr>
      <vt:lpstr>How do Buffers resist a change in pH?</vt:lpstr>
      <vt:lpstr>Blood – Real world reason for a buffer</vt:lpstr>
      <vt:lpstr>Body helps maintain 7.4 blood pH in 3 ways.</vt:lpstr>
      <vt:lpstr>Blood must maintain an Acid – Base balance</vt:lpstr>
      <vt:lpstr>Stomach</vt:lpstr>
      <vt:lpstr>Activity</vt:lpstr>
      <vt:lpstr>Activity – Measuring the pH of various substances</vt:lpstr>
      <vt:lpstr>Adult Ed Project Chemistry Research Batteries  .5 credits</vt:lpstr>
      <vt:lpstr>Works cited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</dc:title>
  <dc:creator>Jennifer Marie McAllister</dc:creator>
  <cp:lastModifiedBy>Jennifer McAllister</cp:lastModifiedBy>
  <cp:revision>14</cp:revision>
  <cp:lastPrinted>2015-02-19T00:33:09Z</cp:lastPrinted>
  <dcterms:created xsi:type="dcterms:W3CDTF">2015-02-18T03:13:57Z</dcterms:created>
  <dcterms:modified xsi:type="dcterms:W3CDTF">2015-02-24T01:04:33Z</dcterms:modified>
</cp:coreProperties>
</file>