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7" r:id="rId6"/>
    <p:sldId id="263" r:id="rId7"/>
    <p:sldId id="258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8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6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8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1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3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0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4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5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DF37C-3F4F-4E2F-BEF1-8D81A10E453A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C02A3-F679-4101-8BDE-CE41CE6D5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2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source=images&amp;cd=&amp;cad=rja&amp;uact=8&amp;ved=0CAcQjRw&amp;url=http://www.sciencebuddies.org/science-fair-projects/project_ideas/Elec_p074.shtml&amp;ei=cRtQVaqAEoO2ogTZrYC4CA&amp;psig=AFQjCNFNLRzu60rFHlAODPMXz9g4k2Pnng&amp;ust=143139964318734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H2VpzHtIh0" TargetMode="External"/><Relationship Id="rId2" Type="http://schemas.openxmlformats.org/officeDocument/2006/relationships/hyperlink" Target="https://www.youtube.com/watch?v=kl8VcL0DNi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en/simulation/efiel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ZgqGTxL9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Science</a:t>
            </a:r>
            <a:br>
              <a:rPr lang="en-US" dirty="0" smtClean="0"/>
            </a:br>
            <a:r>
              <a:rPr lang="en-US" dirty="0" smtClean="0"/>
              <a:t>Physics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Series and Parallel Circuits</a:t>
            </a:r>
          </a:p>
          <a:p>
            <a:r>
              <a:rPr lang="en-US" dirty="0"/>
              <a:t> &amp;</a:t>
            </a:r>
            <a:endParaRPr lang="en-US" dirty="0" smtClean="0"/>
          </a:p>
          <a:p>
            <a:r>
              <a:rPr lang="en-US" dirty="0" smtClean="0"/>
              <a:t>Magnetism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series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total resistance of a series circuit is equal to the sum of the individual resistances.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Christmas lights</a:t>
            </a:r>
            <a:endParaRPr lang="en-US" dirty="0"/>
          </a:p>
        </p:txBody>
      </p:sp>
      <p:pic>
        <p:nvPicPr>
          <p:cNvPr id="1026" name="Picture 2" descr="http://epb.apogee.net/foe/graphics/cspsc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71800"/>
            <a:ext cx="286702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parallel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unscrew one light and the other 2 still are lit.</a:t>
            </a:r>
          </a:p>
          <a:p>
            <a:endParaRPr lang="en-US" dirty="0"/>
          </a:p>
        </p:txBody>
      </p:sp>
      <p:pic>
        <p:nvPicPr>
          <p:cNvPr id="2050" name="Picture 2" descr="http://www.cdn.sciencebuddies.org/Files/4889/7/parallel-circuit-diagram_im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3571875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34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</a:t>
            </a:r>
            <a:r>
              <a:rPr lang="en-US" dirty="0" smtClean="0">
                <a:hlinkClick r:id="rId2"/>
              </a:rPr>
              <a:t>making a Magnet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3"/>
              </a:rPr>
              <a:t>How</a:t>
            </a:r>
            <a:r>
              <a:rPr lang="en-US" dirty="0" smtClean="0"/>
              <a:t> to make a Magnet</a:t>
            </a:r>
          </a:p>
          <a:p>
            <a:pPr lvl="1"/>
            <a:r>
              <a:rPr lang="en-US" dirty="0" smtClean="0"/>
              <a:t>Get one 4” nail</a:t>
            </a:r>
          </a:p>
          <a:p>
            <a:pPr lvl="1"/>
            <a:r>
              <a:rPr lang="en-US" dirty="0" smtClean="0"/>
              <a:t>5 feet of thin copper wire</a:t>
            </a:r>
          </a:p>
          <a:p>
            <a:pPr lvl="2"/>
            <a:r>
              <a:rPr lang="en-US" dirty="0" smtClean="0"/>
              <a:t>Wrap the wire around the nail, leaving 2” at each end</a:t>
            </a:r>
          </a:p>
          <a:p>
            <a:pPr lvl="1"/>
            <a:r>
              <a:rPr lang="en-US" dirty="0" smtClean="0"/>
              <a:t>Use the sand paper to scrape the insulation off the ends.</a:t>
            </a:r>
          </a:p>
          <a:p>
            <a:pPr lvl="1"/>
            <a:r>
              <a:rPr lang="en-US" dirty="0" smtClean="0"/>
              <a:t>Attach the ends of the copper wire to each end of the battery.</a:t>
            </a:r>
          </a:p>
          <a:p>
            <a:pPr lvl="1"/>
            <a:r>
              <a:rPr lang="en-US" dirty="0" smtClean="0"/>
              <a:t>Place a rubber band around the ends of the terminals of the battery to hold the copper wires in place.</a:t>
            </a:r>
          </a:p>
          <a:p>
            <a:pPr lvl="1"/>
            <a:r>
              <a:rPr lang="en-US" dirty="0" smtClean="0"/>
              <a:t>Try and pick up the paper clips.  How many can you pick up?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6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Ed Project – Research Thomas Edison &amp; Nikolas Tesla  .5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Who were Thomas Edison &amp; Nikolas Tesla?</a:t>
            </a:r>
          </a:p>
          <a:p>
            <a:r>
              <a:rPr lang="en-US" dirty="0" smtClean="0"/>
              <a:t>How did they meet?</a:t>
            </a:r>
          </a:p>
          <a:p>
            <a:r>
              <a:rPr lang="en-US" dirty="0" smtClean="0"/>
              <a:t>What did they invent &amp;/ or develop? Together or separately?</a:t>
            </a:r>
          </a:p>
          <a:p>
            <a:r>
              <a:rPr lang="en-US" dirty="0" smtClean="0"/>
              <a:t>What challenges did they have to overcome?</a:t>
            </a:r>
          </a:p>
          <a:p>
            <a:r>
              <a:rPr lang="en-US" dirty="0" smtClean="0"/>
              <a:t>How did there friendship/ business relationship end?</a:t>
            </a:r>
          </a:p>
          <a:p>
            <a:r>
              <a:rPr lang="en-US" dirty="0" smtClean="0"/>
              <a:t>How would the world be different without them?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Electric 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7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Gonick</a:t>
            </a:r>
            <a:r>
              <a:rPr lang="en-US" dirty="0" smtClean="0"/>
              <a:t>, Huffman; The </a:t>
            </a:r>
            <a:r>
              <a:rPr lang="en-US" dirty="0"/>
              <a:t>C</a:t>
            </a:r>
            <a:r>
              <a:rPr lang="en-US" dirty="0" smtClean="0"/>
              <a:t>artoon Guide to Physics, 1990, Page 95 – 195.</a:t>
            </a:r>
          </a:p>
          <a:p>
            <a:r>
              <a:rPr lang="en-US" dirty="0" smtClean="0"/>
              <a:t>Merrill; Physics Principles &amp; Problems,1992, p.468 – 486 &amp; 490 – 509.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49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Resistor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244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Physical Science Physics</vt:lpstr>
      <vt:lpstr>A series circuit</vt:lpstr>
      <vt:lpstr>A parallel circuit</vt:lpstr>
      <vt:lpstr>Activity making a Magnet</vt:lpstr>
      <vt:lpstr>Adult Ed Project – Research Thomas Edison &amp; Nikolas Tesla  .5 Credits</vt:lpstr>
      <vt:lpstr>pHET</vt:lpstr>
      <vt:lpstr>Works Cited</vt:lpstr>
      <vt:lpstr>Resistor Problem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Science Physics</dc:title>
  <dc:creator>Jennifer Marie McAllister</dc:creator>
  <cp:lastModifiedBy>Jennifer McAllister</cp:lastModifiedBy>
  <cp:revision>10</cp:revision>
  <dcterms:created xsi:type="dcterms:W3CDTF">2015-05-11T01:35:55Z</dcterms:created>
  <dcterms:modified xsi:type="dcterms:W3CDTF">2015-05-11T21:55:11Z</dcterms:modified>
</cp:coreProperties>
</file>