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57" r:id="rId5"/>
    <p:sldId id="261" r:id="rId6"/>
    <p:sldId id="266" r:id="rId7"/>
    <p:sldId id="267" r:id="rId8"/>
    <p:sldId id="268" r:id="rId9"/>
    <p:sldId id="269" r:id="rId10"/>
    <p:sldId id="262" r:id="rId11"/>
    <p:sldId id="258" r:id="rId12"/>
    <p:sldId id="263" r:id="rId13"/>
    <p:sldId id="264" r:id="rId14"/>
    <p:sldId id="25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2C01678-E160-4695-8773-355114DE8990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26355E5-E73F-45F6-AF12-81F08C816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search.yahoo.com/video/play;_ylt=A2KIo9ZmnkFTVEgAP0T7w8QF;_ylu=X3oDMTBzOGgyNGpnBHNlYwNzcgRzbGsDdmlkBHZ0aWQDBGdwb3MDMTU-?p=physics&amp;vid=66a9b7a3501c59e9c88a19daf7b80525&amp;l=44:10&amp;turl=http://ts2.mm.bing.net/th?id=VN.608027005387410381&amp;pid=15.1&amp;rurl=http://www.youtube.com/watch?v=YwbZ6vsBXAA&amp;tit=100+Greatest+Discoveries+-+Physics&amp;c=4&amp;sigr=11arjtbj5&amp;sigt=112lo2qee&amp;pstcat=science+and+technology&amp;age=111341222394&amp;fr=yfp-t-950&amp;tt=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het.colorado.edu/en/simulations/category/ne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Sound, Electricity &amp; Magnetism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-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23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545"/>
            <a:ext cx="8229600" cy="1143000"/>
          </a:xfrm>
        </p:spPr>
        <p:txBody>
          <a:bodyPr/>
          <a:lstStyle/>
          <a:p>
            <a:r>
              <a:rPr lang="en-US" b="1" dirty="0" smtClean="0"/>
              <a:t>Activity - Static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Balloon, Saran Wrap &amp; Wool Sweater</a:t>
            </a:r>
          </a:p>
          <a:p>
            <a:r>
              <a:rPr lang="en-US" dirty="0" smtClean="0"/>
              <a:t>Get two pieces of Saran Wrap or a Balloon</a:t>
            </a:r>
          </a:p>
          <a:p>
            <a:r>
              <a:rPr lang="en-US" dirty="0" smtClean="0"/>
              <a:t>Rug the two pieces on the wool or Balloon on the wool sweater</a:t>
            </a:r>
          </a:p>
          <a:p>
            <a:r>
              <a:rPr lang="en-US" b="1" dirty="0" smtClean="0"/>
              <a:t>How does the saran wrap react with the wool sweater?</a:t>
            </a:r>
          </a:p>
          <a:p>
            <a:r>
              <a:rPr lang="en-US" dirty="0" smtClean="0"/>
              <a:t>Now hold the two pieces of saran wrap together.</a:t>
            </a:r>
          </a:p>
          <a:p>
            <a:r>
              <a:rPr lang="en-US" b="1" dirty="0" smtClean="0"/>
              <a:t>How do the two pieces of saran wrap react with each other?</a:t>
            </a:r>
          </a:p>
          <a:p>
            <a:r>
              <a:rPr lang="en-US" b="1" dirty="0" smtClean="0"/>
              <a:t>Why is there a difference in the way they react?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Electricity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788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- </a:t>
            </a:r>
            <a:r>
              <a:rPr lang="en-US" dirty="0" smtClean="0">
                <a:hlinkClick r:id="rId2"/>
              </a:rPr>
              <a:t>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12:00 minutes into video</a:t>
            </a:r>
          </a:p>
          <a:p>
            <a:r>
              <a:rPr lang="en-US" dirty="0" smtClean="0"/>
              <a:t>Electromagnetism – 4:32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47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Earth’s Magnetic Field</a:t>
            </a:r>
          </a:p>
          <a:p>
            <a:r>
              <a:rPr lang="en-US" dirty="0" smtClean="0"/>
              <a:t>Magnetic North – compass, fluid iron in the Earth core acts like a huge magnet.</a:t>
            </a:r>
          </a:p>
          <a:p>
            <a:r>
              <a:rPr lang="en-US" dirty="0" smtClean="0"/>
              <a:t>True North – North Pole, compass will not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86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- Magnetism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 Magnet – see magnetic field with metal file shavings</a:t>
            </a:r>
          </a:p>
          <a:p>
            <a:r>
              <a:rPr lang="en-US" dirty="0" smtClean="0"/>
              <a:t>Compasses</a:t>
            </a:r>
            <a:endParaRPr lang="en-US" dirty="0"/>
          </a:p>
        </p:txBody>
      </p:sp>
      <p:pic>
        <p:nvPicPr>
          <p:cNvPr id="4" name="Picture 2" descr="http://www.electricityforum.com/images/img14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7490" y="3124200"/>
            <a:ext cx="356491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15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On-Line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r>
              <a:rPr lang="en-US" dirty="0" smtClean="0"/>
              <a:t> website: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http://phet.colorado.edu/en/simulations/category/new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Physics – Sound &amp; Waves; Electricity, Magnets &amp; Circuits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311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Home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3652"/>
            <a:ext cx="8229600" cy="3508977"/>
          </a:xfrm>
        </p:spPr>
        <p:txBody>
          <a:bodyPr/>
          <a:lstStyle/>
          <a:p>
            <a:r>
              <a:rPr lang="en-US" dirty="0" smtClean="0"/>
              <a:t>Choose a form or Energy – Ms. </a:t>
            </a:r>
            <a:r>
              <a:rPr lang="en-US" dirty="0" err="1" smtClean="0"/>
              <a:t>Lench</a:t>
            </a:r>
            <a:endParaRPr lang="en-US" dirty="0" smtClean="0"/>
          </a:p>
          <a:p>
            <a:r>
              <a:rPr lang="en-US" dirty="0" smtClean="0"/>
              <a:t>How is your form of Energy used in everyday life?</a:t>
            </a:r>
          </a:p>
          <a:p>
            <a:r>
              <a:rPr lang="en-US" dirty="0" smtClean="0"/>
              <a:t>Give a specific example of it’s use.</a:t>
            </a:r>
          </a:p>
          <a:p>
            <a:r>
              <a:rPr lang="en-US" dirty="0" smtClean="0"/>
              <a:t>Where is the source of this energy?</a:t>
            </a:r>
          </a:p>
          <a:p>
            <a:r>
              <a:rPr lang="en-US" dirty="0" smtClean="0"/>
              <a:t>Explain how the energy is used.</a:t>
            </a:r>
          </a:p>
          <a:p>
            <a:r>
              <a:rPr lang="en-US" dirty="0" smtClean="0"/>
              <a:t>What impact does it have on the environment?</a:t>
            </a:r>
          </a:p>
          <a:p>
            <a:r>
              <a:rPr lang="en-US" dirty="0" smtClean="0"/>
              <a:t>How can we make it more efficient?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– hours Credit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148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What forms does energy take?  Ms. </a:t>
            </a:r>
            <a:r>
              <a:rPr lang="en-US" dirty="0" err="1" smtClean="0"/>
              <a:t>Lench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* Mechanical</a:t>
            </a:r>
          </a:p>
          <a:p>
            <a:pPr>
              <a:buNone/>
            </a:pPr>
            <a:r>
              <a:rPr lang="en-US" dirty="0" smtClean="0"/>
              <a:t>* </a:t>
            </a:r>
            <a:r>
              <a:rPr lang="en-US" b="1" dirty="0" smtClean="0"/>
              <a:t>sound (waves)</a:t>
            </a:r>
          </a:p>
          <a:p>
            <a:pPr marL="0" indent="0">
              <a:buNone/>
            </a:pPr>
            <a:r>
              <a:rPr lang="en-US" dirty="0" smtClean="0"/>
              <a:t>* Light (</a:t>
            </a:r>
            <a:r>
              <a:rPr lang="en-US" dirty="0"/>
              <a:t>r</a:t>
            </a:r>
            <a:r>
              <a:rPr lang="en-US" dirty="0" smtClean="0"/>
              <a:t>adiant) 	</a:t>
            </a:r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b="1" dirty="0" smtClean="0"/>
              <a:t>electrical</a:t>
            </a:r>
          </a:p>
          <a:p>
            <a:pPr>
              <a:buNone/>
            </a:pPr>
            <a:r>
              <a:rPr lang="en-US" dirty="0" smtClean="0"/>
              <a:t>* nuclear</a:t>
            </a:r>
          </a:p>
          <a:p>
            <a:pPr>
              <a:buNone/>
            </a:pPr>
            <a:r>
              <a:rPr lang="en-US" dirty="0" smtClean="0"/>
              <a:t>*chemical</a:t>
            </a:r>
          </a:p>
          <a:p>
            <a:pPr>
              <a:buNone/>
            </a:pPr>
            <a:r>
              <a:rPr lang="en-US" dirty="0" smtClean="0"/>
              <a:t>*heat (thermal) 	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762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006198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</a:p>
          <a:p>
            <a:r>
              <a:rPr lang="en-US" dirty="0" smtClean="0"/>
              <a:t>Can be used to clean things, instead of using water &amp; soaps.</a:t>
            </a:r>
          </a:p>
          <a:p>
            <a:r>
              <a:rPr lang="en-US" dirty="0" smtClean="0"/>
              <a:t>Natural World – Echo location – whales, dolphins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Sound energy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8680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Tuning Forks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643308" cy="3508977"/>
          </a:xfrm>
        </p:spPr>
        <p:txBody>
          <a:bodyPr/>
          <a:lstStyle/>
          <a:p>
            <a:r>
              <a:rPr lang="en-US" dirty="0" smtClean="0"/>
              <a:t>Reverberation of sound at a specific frequency, 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Pitch – frequency of the sound wave</a:t>
            </a:r>
          </a:p>
          <a:p>
            <a:r>
              <a:rPr lang="en-US" dirty="0" smtClean="0"/>
              <a:t>Hammer, anvil &amp; </a:t>
            </a:r>
            <a:r>
              <a:rPr lang="en-US" dirty="0" err="1" smtClean="0"/>
              <a:t>stirup</a:t>
            </a:r>
            <a:endParaRPr lang="en-US" dirty="0" smtClean="0"/>
          </a:p>
          <a:p>
            <a:r>
              <a:rPr lang="en-US" dirty="0" smtClean="0"/>
              <a:t>120 dB  - deafness</a:t>
            </a:r>
          </a:p>
          <a:p>
            <a:r>
              <a:rPr lang="en-US" smtClean="0"/>
              <a:t>Humans Hear: 20 -  </a:t>
            </a:r>
            <a:r>
              <a:rPr lang="en-US" dirty="0" smtClean="0"/>
              <a:t>20,000 hertz, Hz</a:t>
            </a:r>
          </a:p>
          <a:p>
            <a:r>
              <a:rPr lang="en-US" dirty="0" smtClean="0"/>
              <a:t>Dolphins – 150,000 Hz, elephants – 12,000 Hz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Music to our 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62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</a:t>
            </a:r>
            <a:r>
              <a:rPr lang="en-US" dirty="0"/>
              <a:t>P</a:t>
            </a:r>
            <a:r>
              <a:rPr lang="en-US" dirty="0" smtClean="0"/>
              <a:t>ositive Charge </a:t>
            </a:r>
          </a:p>
          <a:p>
            <a:r>
              <a:rPr lang="en-US" dirty="0" smtClean="0"/>
              <a:t>- Negative Charge</a:t>
            </a:r>
          </a:p>
          <a:p>
            <a:r>
              <a:rPr lang="en-US" dirty="0" smtClean="0"/>
              <a:t>Opposites attract</a:t>
            </a:r>
          </a:p>
          <a:p>
            <a:r>
              <a:rPr lang="en-US" dirty="0" smtClean="0"/>
              <a:t>Like charges Repel</a:t>
            </a:r>
          </a:p>
          <a:p>
            <a:r>
              <a:rPr lang="en-US" dirty="0" smtClean="0"/>
              <a:t>Generate electricity through generators powered by turbines, powered by steam</a:t>
            </a:r>
            <a:r>
              <a:rPr lang="en-US" dirty="0"/>
              <a:t> </a:t>
            </a:r>
            <a:r>
              <a:rPr lang="en-US" dirty="0" smtClean="0"/>
              <a:t>or water.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Electric Energy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708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Coal for Electricity</a:t>
            </a:r>
            <a:endParaRPr lang="en-US" dirty="0"/>
          </a:p>
        </p:txBody>
      </p:sp>
      <p:pic>
        <p:nvPicPr>
          <p:cNvPr id="4" name="Picture 2" descr="figure_12_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254" y="2324100"/>
            <a:ext cx="4926504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Fossil Fuels power electricity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1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7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Steam Turns a Turbine which turns a Generator &amp; produces Electricity </a:t>
            </a:r>
            <a:endParaRPr lang="en-US" dirty="0"/>
          </a:p>
        </p:txBody>
      </p:sp>
      <p:pic>
        <p:nvPicPr>
          <p:cNvPr id="4" name="Picture 2" descr="figure_12_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9186" y="2324100"/>
            <a:ext cx="534464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8200" y="-13855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Coal – fired electricity generation 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6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Fission Reaction – Uranium-235</a:t>
            </a:r>
            <a:br>
              <a:rPr lang="en-US" dirty="0" smtClean="0"/>
            </a:br>
            <a:r>
              <a:rPr lang="en-US" dirty="0" smtClean="0"/>
              <a:t>Contains 2 - 3 million times the energy of 1 g of coal.</a:t>
            </a:r>
            <a:endParaRPr lang="en-US" dirty="0"/>
          </a:p>
        </p:txBody>
      </p:sp>
      <p:pic>
        <p:nvPicPr>
          <p:cNvPr id="4" name="Picture 2" descr="figure_12_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3675" y="2324100"/>
            <a:ext cx="5510957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8200" y="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light water Nuclear Reactor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42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962400" cy="5791200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Water Impoundment-</a:t>
            </a:r>
            <a:br>
              <a:rPr lang="en-US" sz="3200" dirty="0" smtClean="0"/>
            </a:br>
            <a:r>
              <a:rPr lang="en-US" sz="3200" dirty="0" smtClean="0"/>
              <a:t>Kinetic Energy of water turns a turbine that turns a generator that sends electricity to the powerhouse and the transmission line.</a:t>
            </a:r>
            <a:endParaRPr lang="en-US" sz="3200" dirty="0"/>
          </a:p>
        </p:txBody>
      </p:sp>
      <p:pic>
        <p:nvPicPr>
          <p:cNvPr id="4" name="Picture 2" descr="figure_13_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990600"/>
            <a:ext cx="4389321" cy="4711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8200" y="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Hydropower – 95%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54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211</TotalTime>
  <Words>399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Sound, Electricity &amp; Magnetism</vt:lpstr>
      <vt:lpstr>ENERGY</vt:lpstr>
      <vt:lpstr>Sound</vt:lpstr>
      <vt:lpstr>Activity – Tuning Forks</vt:lpstr>
      <vt:lpstr>Electricity</vt:lpstr>
      <vt:lpstr>Using Coal for Electricity</vt:lpstr>
      <vt:lpstr>Steam Turns a Turbine which turns a Generator &amp; produces Electricity </vt:lpstr>
      <vt:lpstr>Fission Reaction – Uranium-235 Contains 2 - 3 million times the energy of 1 g of coal.</vt:lpstr>
      <vt:lpstr>Water Impoundment- Kinetic Energy of water turns a turbine that turns a generator that sends electricity to the powerhouse and the transmission line.</vt:lpstr>
      <vt:lpstr>Activity - Static</vt:lpstr>
      <vt:lpstr>Video - Physics</vt:lpstr>
      <vt:lpstr>Magnetism</vt:lpstr>
      <vt:lpstr>Activity - Magnetism</vt:lpstr>
      <vt:lpstr>On-Line Activity</vt:lpstr>
      <vt:lpstr>At Home Activity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Sound, Electricity &amp; Magnitism</dc:title>
  <dc:creator>Jennifer Marie McAllister</dc:creator>
  <cp:lastModifiedBy>WUSD</cp:lastModifiedBy>
  <cp:revision>29</cp:revision>
  <dcterms:created xsi:type="dcterms:W3CDTF">2014-04-06T17:07:02Z</dcterms:created>
  <dcterms:modified xsi:type="dcterms:W3CDTF">2014-04-08T00:41:25Z</dcterms:modified>
</cp:coreProperties>
</file>