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49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80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3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7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0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8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4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7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A3AD-BBB6-4C99-926E-55F6E4BCAFB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9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A3AD-BBB6-4C99-926E-55F6E4BCAFB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E31AA-EC9E-4331-8246-2C30C9F7F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Ecocolumn 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8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321" y="0"/>
            <a:ext cx="10515600" cy="1325563"/>
          </a:xfrm>
        </p:spPr>
        <p:txBody>
          <a:bodyPr/>
          <a:lstStyle/>
          <a:p>
            <a:r>
              <a:rPr lang="en-US" dirty="0" smtClean="0"/>
              <a:t>Ecocolumn Lab </a:t>
            </a:r>
            <a:r>
              <a:rPr lang="en-US" smtClean="0"/>
              <a:t>Data </a:t>
            </a:r>
            <a:r>
              <a:rPr lang="en-US" smtClean="0"/>
              <a:t>Table Page 23 NB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984887"/>
              </p:ext>
            </p:extLst>
          </p:nvPr>
        </p:nvGraphicFramePr>
        <p:xfrm>
          <a:off x="103032" y="1249255"/>
          <a:ext cx="11925838" cy="5401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087"/>
                <a:gridCol w="894060"/>
                <a:gridCol w="854500"/>
                <a:gridCol w="706073"/>
                <a:gridCol w="708383"/>
                <a:gridCol w="774282"/>
                <a:gridCol w="658961"/>
                <a:gridCol w="906073"/>
                <a:gridCol w="527169"/>
                <a:gridCol w="757807"/>
                <a:gridCol w="988443"/>
              </a:tblGrid>
              <a:tr h="508715">
                <a:tc>
                  <a:txBody>
                    <a:bodyPr/>
                    <a:lstStyle/>
                    <a:p>
                      <a:r>
                        <a:rPr lang="en-US" dirty="0" smtClean="0"/>
                        <a:t>Water / Land Measurements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 - Terrarium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  - Decomposition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  - Aquatic Chamber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Aquatic Chamber only: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Dissolved</a:t>
                      </a:r>
                      <a:r>
                        <a:rPr lang="en-US" sz="2400" baseline="0" dirty="0" smtClean="0"/>
                        <a:t> Oxygen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Nitrate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Phosphate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87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Turbidity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94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44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Ecocolumn Lab</vt:lpstr>
      <vt:lpstr>Ecocolumn Lab Data Table Page 23 NB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Ecocolumn Lab</dc:title>
  <dc:creator>Jennifer McAllister</dc:creator>
  <cp:lastModifiedBy>Jennifer Mc Allister</cp:lastModifiedBy>
  <cp:revision>10</cp:revision>
  <dcterms:created xsi:type="dcterms:W3CDTF">2015-04-20T19:48:32Z</dcterms:created>
  <dcterms:modified xsi:type="dcterms:W3CDTF">2016-04-06T20:05:57Z</dcterms:modified>
</cp:coreProperties>
</file>