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6" y="19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A3AD-BBB6-4C99-926E-55F6E4BCAFBD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31AA-EC9E-4331-8246-2C30C9F7F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149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A3AD-BBB6-4C99-926E-55F6E4BCAFBD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31AA-EC9E-4331-8246-2C30C9F7F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800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A3AD-BBB6-4C99-926E-55F6E4BCAFBD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31AA-EC9E-4331-8246-2C30C9F7F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131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A3AD-BBB6-4C99-926E-55F6E4BCAFBD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31AA-EC9E-4331-8246-2C30C9F7F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859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A3AD-BBB6-4C99-926E-55F6E4BCAFBD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31AA-EC9E-4331-8246-2C30C9F7F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575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A3AD-BBB6-4C99-926E-55F6E4BCAFBD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31AA-EC9E-4331-8246-2C30C9F7F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506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A3AD-BBB6-4C99-926E-55F6E4BCAFBD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31AA-EC9E-4331-8246-2C30C9F7F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984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A3AD-BBB6-4C99-926E-55F6E4BCAFBD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31AA-EC9E-4331-8246-2C30C9F7F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344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A3AD-BBB6-4C99-926E-55F6E4BCAFBD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31AA-EC9E-4331-8246-2C30C9F7F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0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A3AD-BBB6-4C99-926E-55F6E4BCAFBD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31AA-EC9E-4331-8246-2C30C9F7F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773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A3AD-BBB6-4C99-926E-55F6E4BCAFBD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31AA-EC9E-4331-8246-2C30C9F7F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194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4A3AD-BBB6-4C99-926E-55F6E4BCAFBD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E31AA-EC9E-4331-8246-2C30C9F7F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891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Ecocolumn</a:t>
            </a:r>
            <a:r>
              <a:rPr lang="en-US" dirty="0" smtClean="0"/>
              <a:t> Lab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082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5321" y="0"/>
            <a:ext cx="10515600" cy="1325563"/>
          </a:xfrm>
        </p:spPr>
        <p:txBody>
          <a:bodyPr/>
          <a:lstStyle/>
          <a:p>
            <a:r>
              <a:rPr lang="en-US" dirty="0" err="1" smtClean="0"/>
              <a:t>Ecocolumn</a:t>
            </a:r>
            <a:r>
              <a:rPr lang="en-US" dirty="0" smtClean="0"/>
              <a:t> </a:t>
            </a:r>
            <a:r>
              <a:rPr lang="en-US" dirty="0" smtClean="0"/>
              <a:t>Lab Data Table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5074282"/>
              </p:ext>
            </p:extLst>
          </p:nvPr>
        </p:nvGraphicFramePr>
        <p:xfrm>
          <a:off x="103032" y="1249255"/>
          <a:ext cx="11925838" cy="5401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0087"/>
                <a:gridCol w="894060"/>
                <a:gridCol w="854500"/>
                <a:gridCol w="706073"/>
                <a:gridCol w="708383"/>
                <a:gridCol w="774282"/>
                <a:gridCol w="658961"/>
                <a:gridCol w="906073"/>
                <a:gridCol w="527169"/>
                <a:gridCol w="757807"/>
                <a:gridCol w="988443"/>
              </a:tblGrid>
              <a:tr h="508715">
                <a:tc>
                  <a:txBody>
                    <a:bodyPr/>
                    <a:lstStyle/>
                    <a:p>
                      <a:r>
                        <a:rPr lang="en-US" dirty="0" smtClean="0"/>
                        <a:t>Water / Land Measurements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4/16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4/20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4/23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4/28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871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Temperature - Terrarium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871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Temperature  - Decomposition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871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Temperature  - Aquatic Chamber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871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Aquatic Chamber only: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871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Dissolved</a:t>
                      </a:r>
                      <a:r>
                        <a:rPr lang="en-US" sz="2400" baseline="0" dirty="0" smtClean="0"/>
                        <a:t> Oxygen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871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871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Nitrate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871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Phosphate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871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Turbidity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0941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1222</TotalTime>
  <Words>34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Ecocolumn Lab</vt:lpstr>
      <vt:lpstr>Ecocolumn Lab Data Table</vt:lpstr>
    </vt:vector>
  </TitlesOfParts>
  <Company>WUSD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Ecocolumn Lab</dc:title>
  <dc:creator>Jennifer McAllister</dc:creator>
  <cp:lastModifiedBy>Jennifer McAllister</cp:lastModifiedBy>
  <cp:revision>8</cp:revision>
  <dcterms:created xsi:type="dcterms:W3CDTF">2015-04-20T19:48:32Z</dcterms:created>
  <dcterms:modified xsi:type="dcterms:W3CDTF">2015-05-18T19:57:05Z</dcterms:modified>
</cp:coreProperties>
</file>