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A1DCC9D-C5D9-470A-9393-47C105681176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48B4A8-2951-4EAA-A1A1-24B5208DE2C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304800"/>
            <a:ext cx="7315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Punctuated Equilibrium </a:t>
            </a:r>
          </a:p>
          <a:p>
            <a:r>
              <a:rPr lang="en-US" sz="3200" dirty="0" smtClean="0"/>
              <a:t>Incorporate ideas about the tempo of speciation in their explanation of what we see in the fossil record.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bioap.wikispaces.com/file/view/gradualism.gif/94608242/gradualis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0"/>
            <a:ext cx="6781800" cy="545453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600" y="3505200"/>
            <a:ext cx="198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Species descended from a common ancestor gradually diverge more and more in morphology as they acquire unique </a:t>
            </a:r>
            <a:r>
              <a:rPr lang="en-US" dirty="0" err="1" smtClean="0"/>
              <a:t>adaptions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571500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 A new species changes most of as it buds from a parent species, and then changes little for the rest of its </a:t>
            </a:r>
            <a:r>
              <a:rPr lang="en-US" dirty="0" err="1" smtClean="0"/>
              <a:t>existance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077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According to the Punctuated Equilibrium model, species diverge in spurts of relatively rapid change , instead of slowly and gradually.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Species undergo most of their morphological modification as they first bud from parent species and then change little, even as they give rise to additional species. The term </a:t>
            </a:r>
            <a:r>
              <a:rPr lang="en-US" i="1" dirty="0" smtClean="0"/>
              <a:t>punctuated </a:t>
            </a:r>
            <a:r>
              <a:rPr lang="en-US" i="1" dirty="0" err="1" smtClean="0"/>
              <a:t>equilibruim</a:t>
            </a:r>
            <a:r>
              <a:rPr lang="en-US" i="1" dirty="0" smtClean="0"/>
              <a:t> </a:t>
            </a:r>
            <a:r>
              <a:rPr lang="en-US" dirty="0" smtClean="0"/>
              <a:t>is derived from the idea of long periods of </a:t>
            </a:r>
            <a:r>
              <a:rPr lang="en-US" dirty="0" err="1" smtClean="0"/>
              <a:t>equilibruim</a:t>
            </a:r>
            <a:r>
              <a:rPr lang="en-US" dirty="0" smtClean="0"/>
              <a:t> punctuated by episodes of speciation. </a:t>
            </a:r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140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Module</vt:lpstr>
      <vt:lpstr>Slide 1</vt:lpstr>
      <vt:lpstr>Slide 2</vt:lpstr>
      <vt:lpstr>Slide 3</vt:lpstr>
      <vt:lpstr>Slide 4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3</cp:revision>
  <dcterms:created xsi:type="dcterms:W3CDTF">2011-10-25T18:53:50Z</dcterms:created>
  <dcterms:modified xsi:type="dcterms:W3CDTF">2011-10-25T19:17:35Z</dcterms:modified>
</cp:coreProperties>
</file>