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901A40-9E2C-40EB-A81E-B84A9734CA97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D22213-5C85-4A3A-A3F7-79956F60C8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Prezygotic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Katelin</a:t>
            </a:r>
            <a:r>
              <a:rPr lang="en-US" dirty="0" smtClean="0"/>
              <a:t> King</a:t>
            </a:r>
          </a:p>
          <a:p>
            <a:r>
              <a:rPr lang="en-US" dirty="0" err="1" smtClean="0"/>
              <a:t>Amarita</a:t>
            </a:r>
            <a:r>
              <a:rPr lang="en-US" dirty="0" smtClean="0"/>
              <a:t> Singh</a:t>
            </a:r>
          </a:p>
          <a:p>
            <a:r>
              <a:rPr lang="en-US" dirty="0" err="1" smtClean="0"/>
              <a:t>Iann</a:t>
            </a:r>
            <a:r>
              <a:rPr lang="en-US" dirty="0" smtClean="0"/>
              <a:t> Tharp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ssertion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Prezygotic</a:t>
            </a:r>
            <a:r>
              <a:rPr lang="en-US" dirty="0" smtClean="0"/>
              <a:t> is one of the two general categories of reproductive isolating mechanisms. </a:t>
            </a:r>
            <a:r>
              <a:rPr lang="en-US" dirty="0" err="1" smtClean="0"/>
              <a:t>Prezygotic</a:t>
            </a:r>
            <a:r>
              <a:rPr lang="en-US" dirty="0" smtClean="0"/>
              <a:t> takes effect before fertilization occurs.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</a:t>
            </a:r>
            <a:r>
              <a:rPr lang="en-US" sz="7200" b="1" i="1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ample &amp; </a:t>
            </a:r>
            <a:r>
              <a:rPr lang="en-US" sz="7200" b="1" i="1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Habitat Isolation- </a:t>
            </a:r>
            <a:r>
              <a:rPr lang="en-US" sz="2400" dirty="0" smtClean="0"/>
              <a:t>populations live in different habitats and they don’t meet or have the opportunity to mate. </a:t>
            </a:r>
            <a:r>
              <a:rPr lang="en-US" sz="2400" dirty="0" smtClean="0">
                <a:solidFill>
                  <a:srgbClr val="FF0000"/>
                </a:solidFill>
              </a:rPr>
              <a:t>Elephants in Africa cant mate with Elephants in Asia. </a:t>
            </a:r>
          </a:p>
          <a:p>
            <a:r>
              <a:rPr lang="en-US" dirty="0" smtClean="0"/>
              <a:t>2) Behavioral Isolation- </a:t>
            </a:r>
            <a:r>
              <a:rPr lang="en-US" sz="2400" dirty="0" smtClean="0"/>
              <a:t>Little or no sexual attraction between males and females. </a:t>
            </a:r>
            <a:r>
              <a:rPr lang="en-US" sz="2400" dirty="0" smtClean="0">
                <a:solidFill>
                  <a:srgbClr val="FF0000"/>
                </a:solidFill>
              </a:rPr>
              <a:t>Normally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Humans don’t have the urge to mate with other species. </a:t>
            </a:r>
          </a:p>
          <a:p>
            <a:r>
              <a:rPr lang="en-US" dirty="0" smtClean="0"/>
              <a:t>3)Temporal Isolation- </a:t>
            </a:r>
            <a:r>
              <a:rPr lang="en-US" sz="2400" dirty="0" smtClean="0"/>
              <a:t>where mating or flowering occur at different seasons or times of day. </a:t>
            </a:r>
            <a:r>
              <a:rPr lang="en-US" sz="2400" dirty="0" smtClean="0">
                <a:solidFill>
                  <a:srgbClr val="FF0000"/>
                </a:solidFill>
              </a:rPr>
              <a:t>Western spotted skunk and eastern spotted skunk cant mate because one mates in the summer and the other in the winter.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first three barriers fail there are still two other barriers that work to prevent fertilization and reproduction of a cross breed.  </a:t>
            </a:r>
            <a:endParaRPr lang="en-US" dirty="0"/>
          </a:p>
        </p:txBody>
      </p:sp>
      <p:pic>
        <p:nvPicPr>
          <p:cNvPr id="13314" name="Picture 2" descr="http://legacy.hopkinsville.kctcs.edu/sitecore/instructors/Jason-Arnold/VLI/Module%203/Module3Evolution/f16-06_postzygotic_isol_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048000"/>
            <a:ext cx="2798318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</TotalTime>
  <Words>149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Prezygotic</vt:lpstr>
      <vt:lpstr>Assertion </vt:lpstr>
      <vt:lpstr>Example &amp; Explain</vt:lpstr>
      <vt:lpstr>Significance 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Prezygotic</dc:title>
  <dc:creator>Administrator</dc:creator>
  <cp:lastModifiedBy>Administrator</cp:lastModifiedBy>
  <cp:revision>2</cp:revision>
  <dcterms:created xsi:type="dcterms:W3CDTF">2011-10-25T18:49:53Z</dcterms:created>
  <dcterms:modified xsi:type="dcterms:W3CDTF">2011-10-25T19:08:50Z</dcterms:modified>
</cp:coreProperties>
</file>