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484" autoAdjust="0"/>
  </p:normalViewPr>
  <p:slideViewPr>
    <p:cSldViewPr>
      <p:cViewPr varScale="1">
        <p:scale>
          <a:sx n="107" d="100"/>
          <a:sy n="107" d="100"/>
        </p:scale>
        <p:origin x="-8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A612B-3F31-45FA-A04D-87B469B24BAB}" type="datetimeFigureOut">
              <a:rPr lang="en-US" smtClean="0"/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64B94-9856-4685-BD6B-1AB268DBE2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Allopatric Speciation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Jai London</a:t>
            </a:r>
          </a:p>
          <a:p>
            <a:r>
              <a:rPr lang="en-US" dirty="0" smtClean="0"/>
              <a:t>And Tu Hoang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374257">
            <a:off x="602517" y="1898354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Allopatric speciation happens in populations when they are separated geographically.  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4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-152400"/>
            <a:ext cx="7391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 </a:t>
            </a:r>
            <a:r>
              <a:rPr lang="en-US" dirty="0" smtClean="0"/>
              <a:t>                  </a:t>
            </a:r>
            <a:r>
              <a:rPr lang="en-US" dirty="0" smtClean="0">
                <a:sym typeface="Wingdings" pitchFamily="2" charset="2"/>
              </a:rPr>
              <a:t></a:t>
            </a:r>
            <a:r>
              <a:rPr lang="en-US" dirty="0" smtClean="0"/>
              <a:t>                  </a:t>
            </a:r>
            <a:r>
              <a:rPr lang="en-US" dirty="0" smtClean="0">
                <a:solidFill>
                  <a:schemeClr val="bg1"/>
                </a:solidFill>
              </a:rPr>
              <a:t>Jai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1910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 this picture, Tu and Jai look similar, but are different because they were isolated on separate sides of the canyon. The different environments in the canyon caused a change in them; thus you have allopatric speciation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important because this allows so many other different types of the same species, causing Genetic Variation </a:t>
            </a:r>
            <a:r>
              <a:rPr lang="en-US" smtClean="0"/>
              <a:t>O.o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83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Allopatric Speciation</vt:lpstr>
      <vt:lpstr>Slide 2</vt:lpstr>
      <vt:lpstr>Tu                                     Jai</vt:lpstr>
      <vt:lpstr>Slide 4</vt:lpstr>
    </vt:vector>
  </TitlesOfParts>
  <Company>Washington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Allopatric Speciation</dc:title>
  <dc:creator>Administrator</dc:creator>
  <cp:lastModifiedBy>Administrator</cp:lastModifiedBy>
  <cp:revision>2</cp:revision>
  <dcterms:created xsi:type="dcterms:W3CDTF">2011-10-25T18:53:02Z</dcterms:created>
  <dcterms:modified xsi:type="dcterms:W3CDTF">2011-10-25T19:11:33Z</dcterms:modified>
</cp:coreProperties>
</file>