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484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612B-3F31-45FA-A04D-87B469B24BA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64B94-9856-4685-BD6B-1AB268DBE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Allopatric Speciation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Jai London</a:t>
            </a:r>
          </a:p>
          <a:p>
            <a:r>
              <a:rPr lang="en-US" dirty="0" smtClean="0"/>
              <a:t>And Tu Hoang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374257">
            <a:off x="602517" y="189835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Allopatric speciation happens in populations when they are separated geographically.  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-152400"/>
            <a:ext cx="7391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 </a:t>
            </a:r>
            <a:r>
              <a:rPr lang="en-US" dirty="0" smtClean="0"/>
              <a:t>                 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                  </a:t>
            </a:r>
            <a:r>
              <a:rPr lang="en-US" dirty="0" smtClean="0">
                <a:solidFill>
                  <a:schemeClr val="bg1"/>
                </a:solidFill>
              </a:rPr>
              <a:t>Jai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1910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this picture, Tu and Jai look similar, but are different because they were isolated on separate sides of the canyon. The different environments in the canyon caused a change in them; thus you have allopatric speciation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important because this allows so many other different types of the same species, causing Genetic Variation </a:t>
            </a:r>
            <a:r>
              <a:rPr lang="en-US" smtClean="0"/>
              <a:t>O.o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Allopatric Speciation</vt:lpstr>
      <vt:lpstr>Slide 2</vt:lpstr>
      <vt:lpstr>Tu                                     Jai</vt:lpstr>
      <vt:lpstr>Slide 4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Allopatric Speciation</dc:title>
  <dc:creator>Administrator</dc:creator>
  <cp:lastModifiedBy>Administrator</cp:lastModifiedBy>
  <cp:revision>2</cp:revision>
  <dcterms:created xsi:type="dcterms:W3CDTF">2011-10-25T18:53:02Z</dcterms:created>
  <dcterms:modified xsi:type="dcterms:W3CDTF">2011-10-25T19:11:33Z</dcterms:modified>
</cp:coreProperties>
</file>