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4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6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7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2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3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1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1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3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6C96-A792-4EE7-BAFA-1F22F92D03B3}" type="datetimeFigureOut">
              <a:rPr lang="en-US" smtClean="0"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3C89E-3585-49C6-814F-B55EC06C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sluh.org/bioweb/apbio/labs/apl12.htm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7 AP Biology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Ecology – Interdependence with </a:t>
            </a:r>
            <a:r>
              <a:rPr lang="en-US" dirty="0" smtClean="0"/>
              <a:t>nature</a:t>
            </a:r>
          </a:p>
          <a:p>
            <a:r>
              <a:rPr lang="en-US" dirty="0"/>
              <a:t>Lab #12 Dissolved Oxygen &amp; Aquatic Primary Productivity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Ecological interactions</a:t>
            </a:r>
          </a:p>
          <a:p>
            <a:r>
              <a:rPr lang="en-US" dirty="0" smtClean="0"/>
              <a:t>Organisms interact with each other and the </a:t>
            </a:r>
            <a:r>
              <a:rPr lang="en-US" dirty="0" smtClean="0"/>
              <a:t>physical </a:t>
            </a:r>
            <a:r>
              <a:rPr lang="en-US" dirty="0" smtClean="0"/>
              <a:t>environment. In a short essay (100 – 150 words), explain how the response of diatom populations to a drop in nutrient availability can affect both other organisms and aspects of the physical environment (such as carbon dioxide concentrations).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Fungi have long formed symbiotic association with plants and with algae.  In a short essay (100 – 150 words), describe how these two types of associations may lead to emergent properties in biological communities.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5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soil in which plants </a:t>
            </a:r>
            <a:r>
              <a:rPr lang="en-US" dirty="0"/>
              <a:t>g</a:t>
            </a:r>
            <a:r>
              <a:rPr lang="en-US" dirty="0" smtClean="0"/>
              <a:t>row teems </a:t>
            </a:r>
            <a:r>
              <a:rPr lang="en-US" dirty="0" smtClean="0"/>
              <a:t>with </a:t>
            </a:r>
            <a:r>
              <a:rPr lang="en-US" dirty="0" smtClean="0"/>
              <a:t>organisms from </a:t>
            </a:r>
            <a:r>
              <a:rPr lang="en-US" dirty="0" smtClean="0"/>
              <a:t>every </a:t>
            </a:r>
            <a:r>
              <a:rPr lang="en-US" dirty="0" smtClean="0"/>
              <a:t>taxonomic kingdom.   In a short essay (100 – 150 words), discuss examples of how the mutualistic interactions of plants with bacteria, fungi, and animal improve plant nutrition.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short essay (100 – 150 words), use specific examples to discuss the role of hormones in an animal’s responses to changes in its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ehav.org/00gallery/ecol/cycle_productiv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82912"/>
            <a:ext cx="4610100" cy="308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Lab #12 </a:t>
            </a:r>
            <a:r>
              <a:rPr lang="en-US" sz="4000" dirty="0">
                <a:hlinkClick r:id="rId3"/>
              </a:rPr>
              <a:t>Dissolved</a:t>
            </a:r>
            <a:r>
              <a:rPr lang="en-US" sz="4000" dirty="0"/>
              <a:t> Oxygen &amp; Aquatic Primary Productivity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18" y="914400"/>
            <a:ext cx="8229600" cy="4525963"/>
          </a:xfrm>
        </p:spPr>
        <p:txBody>
          <a:bodyPr/>
          <a:lstStyle/>
          <a:p>
            <a:r>
              <a:rPr lang="en-US" sz="2800" dirty="0"/>
              <a:t>O2 productivity</a:t>
            </a:r>
          </a:p>
          <a:p>
            <a:r>
              <a:rPr lang="en-US" sz="2800" dirty="0"/>
              <a:t>Carbon fixation -(Growth)</a:t>
            </a:r>
          </a:p>
          <a:p>
            <a:r>
              <a:rPr lang="en-US" sz="2800" dirty="0"/>
              <a:t>Consumption of CO2</a:t>
            </a:r>
          </a:p>
          <a:p>
            <a:r>
              <a:rPr lang="en-US" sz="2800" dirty="0"/>
              <a:t>These three </a:t>
            </a:r>
            <a:r>
              <a:rPr lang="en-US" sz="2800" dirty="0" smtClean="0"/>
              <a:t>quantities </a:t>
            </a:r>
            <a:r>
              <a:rPr lang="en-US" sz="2800" dirty="0"/>
              <a:t>can be used to measure the primary productivity of a </a:t>
            </a:r>
            <a:r>
              <a:rPr lang="en-US" sz="2800" dirty="0" smtClean="0"/>
              <a:t>photosynthetic </a:t>
            </a:r>
            <a:r>
              <a:rPr lang="en-US" sz="2800" dirty="0"/>
              <a:t>organism.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4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.uic.edu/classes/bios/bios101/ecosys/img020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" y="0"/>
            <a:ext cx="9139382" cy="685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7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Discuss interactions of Biotic &amp; abiotic factors and the carrying capacity of Earth, Who controls the food?  Review Science, technology &amp; society again.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Philosophical Chair Debate</a:t>
            </a:r>
          </a:p>
          <a:p>
            <a:endParaRPr lang="en-US" dirty="0"/>
          </a:p>
          <a:p>
            <a:r>
              <a:rPr lang="en-US" dirty="0" smtClean="0"/>
              <a:t>Socratic Seminar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243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Day 7 AP Biology Review</vt:lpstr>
      <vt:lpstr>PowerPoint Presentation</vt:lpstr>
      <vt:lpstr>PowerPoint Presentation</vt:lpstr>
      <vt:lpstr>PowerPoint Presentation</vt:lpstr>
      <vt:lpstr>PowerPoint Presentation</vt:lpstr>
      <vt:lpstr>Lab #12 Dissolved Oxygen &amp; Aquatic Primary Productivity  </vt:lpstr>
      <vt:lpstr>PowerPoint Presentation</vt:lpstr>
      <vt:lpstr>Discuss interactions of Biotic &amp; abiotic factors and the carrying capacity of Earth, Who controls the food?  Review Science, technology &amp; society again.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7 AP Biology Review</dc:title>
  <dc:creator>Jennifer Marie McAllister</dc:creator>
  <cp:lastModifiedBy>Jennifer Marie McAllister</cp:lastModifiedBy>
  <cp:revision>13</cp:revision>
  <dcterms:created xsi:type="dcterms:W3CDTF">2012-01-06T04:44:17Z</dcterms:created>
  <dcterms:modified xsi:type="dcterms:W3CDTF">2012-01-11T04:59:55Z</dcterms:modified>
</cp:coreProperties>
</file>