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7533B570-1AA8-4FF8-91B1-3DCB46AE0121}" type="datetimeFigureOut">
              <a:rPr lang="en-US" smtClean="0"/>
              <a:t>10/25/2011</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05EACA8E-60BB-4025-BE47-53D283E0CC0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33B570-1AA8-4FF8-91B1-3DCB46AE0121}" type="datetimeFigureOut">
              <a:rPr lang="en-US" smtClean="0"/>
              <a:t>10/25/2011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EACA8E-60BB-4025-BE47-53D283E0CC0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7533B570-1AA8-4FF8-91B1-3DCB46AE0121}" type="datetimeFigureOut">
              <a:rPr lang="en-US" smtClean="0"/>
              <a:t>10/25/2011</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05EACA8E-60BB-4025-BE47-53D283E0CC0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533B570-1AA8-4FF8-91B1-3DCB46AE0121}" type="datetimeFigureOut">
              <a:rPr lang="en-US" smtClean="0"/>
              <a:t>10/25/2011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05EACA8E-60BB-4025-BE47-53D283E0CC03}" type="slidenum">
              <a:rPr lang="en-US" smtClean="0"/>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533B570-1AA8-4FF8-91B1-3DCB46AE0121}" type="datetimeFigureOut">
              <a:rPr lang="en-US" smtClean="0"/>
              <a:t>10/25/2011</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05EACA8E-60BB-4025-BE47-53D283E0CC03}"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7533B570-1AA8-4FF8-91B1-3DCB46AE0121}" type="datetimeFigureOut">
              <a:rPr lang="en-US" smtClean="0"/>
              <a:t>10/25/2011</a:t>
            </a:fld>
            <a:endParaRPr lang="en-US"/>
          </a:p>
        </p:txBody>
      </p:sp>
      <p:sp>
        <p:nvSpPr>
          <p:cNvPr id="10" name="Slide Number Placeholder 9"/>
          <p:cNvSpPr>
            <a:spLocks noGrp="1"/>
          </p:cNvSpPr>
          <p:nvPr>
            <p:ph type="sldNum" sz="quarter" idx="16"/>
          </p:nvPr>
        </p:nvSpPr>
        <p:spPr/>
        <p:txBody>
          <a:bodyPr rtlCol="0"/>
          <a:lstStyle/>
          <a:p>
            <a:fld id="{05EACA8E-60BB-4025-BE47-53D283E0CC03}" type="slidenum">
              <a:rPr lang="en-US" smtClean="0"/>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7533B570-1AA8-4FF8-91B1-3DCB46AE0121}" type="datetimeFigureOut">
              <a:rPr lang="en-US" smtClean="0"/>
              <a:t>10/25/2011</a:t>
            </a:fld>
            <a:endParaRPr lang="en-US"/>
          </a:p>
        </p:txBody>
      </p:sp>
      <p:sp>
        <p:nvSpPr>
          <p:cNvPr id="12" name="Slide Number Placeholder 11"/>
          <p:cNvSpPr>
            <a:spLocks noGrp="1"/>
          </p:cNvSpPr>
          <p:nvPr>
            <p:ph type="sldNum" sz="quarter" idx="16"/>
          </p:nvPr>
        </p:nvSpPr>
        <p:spPr/>
        <p:txBody>
          <a:bodyPr rtlCol="0"/>
          <a:lstStyle/>
          <a:p>
            <a:fld id="{05EACA8E-60BB-4025-BE47-53D283E0CC03}" type="slidenum">
              <a:rPr lang="en-US" smtClean="0"/>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533B570-1AA8-4FF8-91B1-3DCB46AE0121}" type="datetimeFigureOut">
              <a:rPr lang="en-US" smtClean="0"/>
              <a:t>10/25/2011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05EACA8E-60BB-4025-BE47-53D283E0CC0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33B570-1AA8-4FF8-91B1-3DCB46AE0121}" type="datetimeFigureOut">
              <a:rPr lang="en-US" smtClean="0"/>
              <a:t>10/25/2011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05EACA8E-60BB-4025-BE47-53D283E0CC0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533B570-1AA8-4FF8-91B1-3DCB46AE0121}" type="datetimeFigureOut">
              <a:rPr lang="en-US" smtClean="0"/>
              <a:t>10/25/2011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05EACA8E-60BB-4025-BE47-53D283E0CC03}" type="slidenum">
              <a:rPr lang="en-US" smtClean="0"/>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7533B570-1AA8-4FF8-91B1-3DCB46AE0121}" type="datetimeFigureOut">
              <a:rPr lang="en-US" smtClean="0"/>
              <a:t>10/25/2011</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05EACA8E-60BB-4025-BE47-53D283E0CC03}" type="slidenum">
              <a:rPr lang="en-US" smtClean="0"/>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7533B570-1AA8-4FF8-91B1-3DCB46AE0121}" type="datetimeFigureOut">
              <a:rPr lang="en-US" smtClean="0"/>
              <a:t>10/25/2011</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05EACA8E-60BB-4025-BE47-53D283E0CC0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Allopolyploid</a:t>
            </a:r>
            <a:endParaRPr lang="en-US" dirty="0"/>
          </a:p>
        </p:txBody>
      </p:sp>
      <p:sp>
        <p:nvSpPr>
          <p:cNvPr id="3" name="Content Placeholder 2"/>
          <p:cNvSpPr>
            <a:spLocks noGrp="1"/>
          </p:cNvSpPr>
          <p:nvPr>
            <p:ph sz="quarter" idx="1"/>
          </p:nvPr>
        </p:nvSpPr>
        <p:spPr>
          <a:xfrm>
            <a:off x="228600" y="1600200"/>
            <a:ext cx="5791200" cy="4953000"/>
          </a:xfrm>
        </p:spPr>
        <p:txBody>
          <a:bodyPr/>
          <a:lstStyle/>
          <a:p>
            <a:r>
              <a:rPr lang="en-US" sz="2000" dirty="0" smtClean="0"/>
              <a:t>Allopolyploid refers to the contribution of two different species to a polyploidy hybrid.</a:t>
            </a:r>
          </a:p>
          <a:p>
            <a:r>
              <a:rPr lang="en-US" sz="2000" dirty="0" smtClean="0"/>
              <a:t>An example of a Allopolyploid is a liger. It’s a combination of a lion and tiger and is usually sterile (cannot reproduce).</a:t>
            </a:r>
          </a:p>
          <a:p>
            <a:r>
              <a:rPr lang="en-US" sz="2000" dirty="0" smtClean="0"/>
              <a:t>When two polyploidy organisms mate, they create a new hybrid polyploidy organism that differs from either parent. The hybrid is usually sterile because the haploid set of chromosomes from this species cannot pair during meiosis with the haploid set of another species.</a:t>
            </a:r>
          </a:p>
          <a:p>
            <a:r>
              <a:rPr lang="en-US" sz="2000" dirty="0" smtClean="0"/>
              <a:t>Allopolyploid is the result of the mating of two different species like a lion and a tiger to produce a new kind of specie (liger).</a:t>
            </a:r>
          </a:p>
          <a:p>
            <a:endParaRPr lang="en-US" dirty="0" smtClean="0"/>
          </a:p>
          <a:p>
            <a:endParaRPr lang="en-US" dirty="0" smtClean="0"/>
          </a:p>
          <a:p>
            <a:endParaRPr lang="en-US" dirty="0" smtClean="0"/>
          </a:p>
          <a:p>
            <a:endParaRPr lang="en-US" dirty="0"/>
          </a:p>
        </p:txBody>
      </p:sp>
      <p:pic>
        <p:nvPicPr>
          <p:cNvPr id="4" name="Picture 3" descr="liger.jpg"/>
          <p:cNvPicPr>
            <a:picLocks noChangeAspect="1"/>
          </p:cNvPicPr>
          <p:nvPr/>
        </p:nvPicPr>
        <p:blipFill>
          <a:blip r:embed="rId2" cstate="print"/>
          <a:stretch>
            <a:fillRect/>
          </a:stretch>
        </p:blipFill>
        <p:spPr>
          <a:xfrm>
            <a:off x="6096000" y="2590800"/>
            <a:ext cx="2898648" cy="4114800"/>
          </a:xfrm>
          <a:prstGeom prst="rect">
            <a:avLst/>
          </a:prstGeom>
        </p:spPr>
      </p:pic>
      <p:pic>
        <p:nvPicPr>
          <p:cNvPr id="5" name="Picture 4" descr="2003%20PIREStrag.jpg"/>
          <p:cNvPicPr>
            <a:picLocks noChangeAspect="1"/>
          </p:cNvPicPr>
          <p:nvPr/>
        </p:nvPicPr>
        <p:blipFill>
          <a:blip r:embed="rId3" cstate="print"/>
          <a:stretch>
            <a:fillRect/>
          </a:stretch>
        </p:blipFill>
        <p:spPr>
          <a:xfrm>
            <a:off x="6172200" y="152400"/>
            <a:ext cx="2612717" cy="247302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Exceptions to Sterility</a:t>
            </a:r>
            <a:endParaRPr lang="en-US" dirty="0"/>
          </a:p>
        </p:txBody>
      </p:sp>
      <p:sp>
        <p:nvSpPr>
          <p:cNvPr id="3" name="Content Placeholder 2"/>
          <p:cNvSpPr>
            <a:spLocks noGrp="1"/>
          </p:cNvSpPr>
          <p:nvPr>
            <p:ph sz="quarter" idx="1"/>
          </p:nvPr>
        </p:nvSpPr>
        <p:spPr/>
        <p:txBody>
          <a:bodyPr/>
          <a:lstStyle/>
          <a:p>
            <a:r>
              <a:rPr lang="en-US" dirty="0" smtClean="0"/>
              <a:t>A hybrid may be infertile but in the case of plants it can propagate itself asexually.</a:t>
            </a:r>
          </a:p>
          <a:p>
            <a:r>
              <a:rPr lang="en-US" dirty="0" smtClean="0"/>
              <a:t>Various mechanisms can change a sterile hybrid into a fertile </a:t>
            </a:r>
            <a:r>
              <a:rPr lang="en-US" dirty="0" err="1" smtClean="0"/>
              <a:t>polyploid</a:t>
            </a:r>
            <a:r>
              <a:rPr lang="en-US" dirty="0" smtClean="0"/>
              <a:t>.</a:t>
            </a:r>
          </a:p>
          <a:p>
            <a:r>
              <a:rPr lang="en-US" dirty="0" smtClean="0"/>
              <a:t>The </a:t>
            </a:r>
            <a:r>
              <a:rPr lang="en-US" dirty="0" err="1" smtClean="0"/>
              <a:t>polyploid</a:t>
            </a:r>
            <a:r>
              <a:rPr lang="en-US" dirty="0" smtClean="0"/>
              <a:t> hybrids are fertile with each other but cannot interbreed with either parental </a:t>
            </a:r>
            <a:r>
              <a:rPr lang="en-US" dirty="0" err="1" smtClean="0"/>
              <a:t>speices</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16</TotalTime>
  <Words>159</Words>
  <Application>Microsoft Office PowerPoint</Application>
  <PresentationFormat>On-screen Show (4:3)</PresentationFormat>
  <Paragraphs>11</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Median</vt:lpstr>
      <vt:lpstr>Allopolyploid</vt:lpstr>
      <vt:lpstr>Exceptions to Sterility</vt:lpstr>
    </vt:vector>
  </TitlesOfParts>
  <Company>Washington Unified School District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Allopolyploid</dc:title>
  <dc:creator>Administrator</dc:creator>
  <cp:lastModifiedBy>Administrator</cp:lastModifiedBy>
  <cp:revision>4</cp:revision>
  <dcterms:created xsi:type="dcterms:W3CDTF">2011-10-25T18:51:23Z</dcterms:created>
  <dcterms:modified xsi:type="dcterms:W3CDTF">2011-10-25T19:07:35Z</dcterms:modified>
</cp:coreProperties>
</file>