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7A05B-2CFC-43B2-ABF3-C6AB290D1C1A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6617-2F34-460A-B66D-F670FC07E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7A05B-2CFC-43B2-ABF3-C6AB290D1C1A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6617-2F34-460A-B66D-F670FC07E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7A05B-2CFC-43B2-ABF3-C6AB290D1C1A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6617-2F34-460A-B66D-F670FC07E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7A05B-2CFC-43B2-ABF3-C6AB290D1C1A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6617-2F34-460A-B66D-F670FC07E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7A05B-2CFC-43B2-ABF3-C6AB290D1C1A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6617-2F34-460A-B66D-F670FC07E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7A05B-2CFC-43B2-ABF3-C6AB290D1C1A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6617-2F34-460A-B66D-F670FC07E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7A05B-2CFC-43B2-ABF3-C6AB290D1C1A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6617-2F34-460A-B66D-F670FC07E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7A05B-2CFC-43B2-ABF3-C6AB290D1C1A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6617-2F34-460A-B66D-F670FC07E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7A05B-2CFC-43B2-ABF3-C6AB290D1C1A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6617-2F34-460A-B66D-F670FC07E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7A05B-2CFC-43B2-ABF3-C6AB290D1C1A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6617-2F34-460A-B66D-F670FC07E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7A05B-2CFC-43B2-ABF3-C6AB290D1C1A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6617-2F34-460A-B66D-F670FC07E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7A05B-2CFC-43B2-ABF3-C6AB290D1C1A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96617-2F34-460A-B66D-F670FC07E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POSTZYGOTIC BARRIERS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Anushka</a:t>
            </a:r>
            <a:r>
              <a:rPr lang="en-US" dirty="0" smtClean="0"/>
              <a:t> Kumar </a:t>
            </a:r>
          </a:p>
          <a:p>
            <a:r>
              <a:rPr lang="en-US" dirty="0" smtClean="0"/>
              <a:t>Dennison </a:t>
            </a:r>
            <a:r>
              <a:rPr lang="en-US" dirty="0" err="1" smtClean="0"/>
              <a:t>Ocampo</a:t>
            </a:r>
            <a:endParaRPr lang="en-US" dirty="0" smtClean="0"/>
          </a:p>
          <a:p>
            <a:r>
              <a:rPr lang="en-US" dirty="0" smtClean="0"/>
              <a:t>Karen Luis </a:t>
            </a:r>
          </a:p>
          <a:p>
            <a:r>
              <a:rPr lang="en-US" dirty="0" err="1" smtClean="0"/>
              <a:t>Sidrah</a:t>
            </a:r>
            <a:r>
              <a:rPr lang="en-US" dirty="0" smtClean="0"/>
              <a:t> Khan </a:t>
            </a:r>
          </a:p>
          <a:p>
            <a:r>
              <a:rPr lang="en-US" dirty="0" smtClean="0"/>
              <a:t>Anna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Assertion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Postzygotic</a:t>
            </a:r>
            <a:r>
              <a:rPr lang="en-US" dirty="0" smtClean="0"/>
              <a:t> barriers are when a sperm cell and a cell from two </a:t>
            </a:r>
            <a:r>
              <a:rPr lang="en-US" dirty="0" err="1" smtClean="0"/>
              <a:t>diferrent</a:t>
            </a:r>
            <a:r>
              <a:rPr lang="en-US" dirty="0" smtClean="0"/>
              <a:t> species mate and are usually prevent hybrid zygote from developing into a viable, fertile adult.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Horse + Donkey= Mule(hybrid).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42" name="Picture 2" descr="http://163.16.28.248/bio/activelearner/19/images/ch19c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590800"/>
            <a:ext cx="3724275" cy="22669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different are different </a:t>
            </a:r>
            <a:r>
              <a:rPr lang="en-US" dirty="0" smtClean="0"/>
              <a:t>types</a:t>
            </a:r>
            <a:r>
              <a:rPr lang="en-US" dirty="0" smtClean="0"/>
              <a:t> </a:t>
            </a:r>
            <a:r>
              <a:rPr lang="en-US" dirty="0" smtClean="0"/>
              <a:t>of </a:t>
            </a:r>
            <a:r>
              <a:rPr lang="en-US" dirty="0" err="1" smtClean="0"/>
              <a:t>Postzygotic</a:t>
            </a:r>
            <a:r>
              <a:rPr lang="en-US" dirty="0" smtClean="0"/>
              <a:t> Barriers:</a:t>
            </a:r>
            <a:endParaRPr lang="en-US" dirty="0" smtClean="0"/>
          </a:p>
          <a:p>
            <a:pPr lvl="1"/>
            <a:r>
              <a:rPr lang="en-US" dirty="0" smtClean="0"/>
              <a:t>R</a:t>
            </a:r>
            <a:r>
              <a:rPr lang="en-US" dirty="0" smtClean="0"/>
              <a:t>educed </a:t>
            </a:r>
            <a:r>
              <a:rPr lang="en-US" dirty="0" smtClean="0"/>
              <a:t>hybrid-when </a:t>
            </a:r>
            <a:r>
              <a:rPr lang="en-US" dirty="0" err="1" smtClean="0"/>
              <a:t>prezygotic</a:t>
            </a:r>
            <a:r>
              <a:rPr lang="en-US" dirty="0" smtClean="0"/>
              <a:t> barriers are crossed and hybrid zygotes are formed, genetic </a:t>
            </a:r>
            <a:r>
              <a:rPr lang="en-US" dirty="0" err="1" smtClean="0"/>
              <a:t>incompatibilty</a:t>
            </a:r>
            <a:r>
              <a:rPr lang="en-US" dirty="0" smtClean="0"/>
              <a:t> between the two species may abort development of the hybrid at some </a:t>
            </a:r>
            <a:r>
              <a:rPr lang="en-US" dirty="0" err="1" smtClean="0"/>
              <a:t>embroyonic</a:t>
            </a:r>
            <a:r>
              <a:rPr lang="en-US" dirty="0" smtClean="0"/>
              <a:t> stage.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Without </a:t>
            </a:r>
            <a:r>
              <a:rPr lang="en-US" dirty="0" err="1" smtClean="0"/>
              <a:t>postzygotic</a:t>
            </a:r>
            <a:r>
              <a:rPr lang="en-US" dirty="0" smtClean="0"/>
              <a:t> barriers there would be a viable , fertile adult.</a:t>
            </a:r>
          </a:p>
          <a:p>
            <a:r>
              <a:rPr lang="en-US" dirty="0" smtClean="0"/>
              <a:t>If it wasn’t for </a:t>
            </a:r>
            <a:r>
              <a:rPr lang="en-US" dirty="0" err="1" smtClean="0"/>
              <a:t>postzygotic</a:t>
            </a:r>
            <a:r>
              <a:rPr lang="en-US" dirty="0" smtClean="0"/>
              <a:t> barriers then the horse and the donkey wouldn’t be able to have the mule.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121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POSTZYGOTIC BARRIERS</vt:lpstr>
      <vt:lpstr>Assertion </vt:lpstr>
      <vt:lpstr>eXample</vt:lpstr>
      <vt:lpstr>Explanation</vt:lpstr>
      <vt:lpstr>Significance</vt:lpstr>
    </vt:vector>
  </TitlesOfParts>
  <Company>Washington Unified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POSTZYGOTIC BARRIERS</dc:title>
  <dc:creator>Administrator</dc:creator>
  <cp:lastModifiedBy>Administrator</cp:lastModifiedBy>
  <cp:revision>5</cp:revision>
  <dcterms:created xsi:type="dcterms:W3CDTF">2011-10-25T18:52:18Z</dcterms:created>
  <dcterms:modified xsi:type="dcterms:W3CDTF">2011-10-25T19:29:18Z</dcterms:modified>
</cp:coreProperties>
</file>