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9ED0EFE-983B-458D-A0A6-52AF3FFB1768}" type="datetimeFigureOut">
              <a:rPr lang="en-US" smtClean="0"/>
              <a:t>10/25/2011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F9C875-D44B-439A-BD1B-C4A34BF0C0A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ED0EFE-983B-458D-A0A6-52AF3FFB1768}" type="datetimeFigureOut">
              <a:rPr lang="en-US" smtClean="0"/>
              <a:t>10/25/2011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F9C875-D44B-439A-BD1B-C4A34BF0C0A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ED0EFE-983B-458D-A0A6-52AF3FFB1768}" type="datetimeFigureOut">
              <a:rPr lang="en-US" smtClean="0"/>
              <a:t>10/25/2011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F9C875-D44B-439A-BD1B-C4A34BF0C0A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ED0EFE-983B-458D-A0A6-52AF3FFB1768}" type="datetimeFigureOut">
              <a:rPr lang="en-US" smtClean="0"/>
              <a:t>10/25/2011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F9C875-D44B-439A-BD1B-C4A34BF0C0A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ED0EFE-983B-458D-A0A6-52AF3FFB1768}" type="datetimeFigureOut">
              <a:rPr lang="en-US" smtClean="0"/>
              <a:t>10/25/2011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F9C875-D44B-439A-BD1B-C4A34BF0C0A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ED0EFE-983B-458D-A0A6-52AF3FFB1768}" type="datetimeFigureOut">
              <a:rPr lang="en-US" smtClean="0"/>
              <a:t>10/25/2011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F9C875-D44B-439A-BD1B-C4A34BF0C0A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ED0EFE-983B-458D-A0A6-52AF3FFB1768}" type="datetimeFigureOut">
              <a:rPr lang="en-US" smtClean="0"/>
              <a:t>10/25/2011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F9C875-D44B-439A-BD1B-C4A34BF0C0A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ED0EFE-983B-458D-A0A6-52AF3FFB1768}" type="datetimeFigureOut">
              <a:rPr lang="en-US" smtClean="0"/>
              <a:t>10/25/2011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F9C875-D44B-439A-BD1B-C4A34BF0C0A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ED0EFE-983B-458D-A0A6-52AF3FFB1768}" type="datetimeFigureOut">
              <a:rPr lang="en-US" smtClean="0"/>
              <a:t>10/25/2011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F9C875-D44B-439A-BD1B-C4A34BF0C0A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ED0EFE-983B-458D-A0A6-52AF3FFB1768}" type="datetimeFigureOut">
              <a:rPr lang="en-US" smtClean="0"/>
              <a:t>10/25/2011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F9C875-D44B-439A-BD1B-C4A34BF0C0A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ED0EFE-983B-458D-A0A6-52AF3FFB1768}" type="datetimeFigureOut">
              <a:rPr lang="en-US" smtClean="0"/>
              <a:t>10/25/2011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F9C875-D44B-439A-BD1B-C4A34BF0C0A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ED0EFE-983B-458D-A0A6-52AF3FFB1768}" type="datetimeFigureOut">
              <a:rPr lang="en-US" smtClean="0"/>
              <a:t>10/25/2011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F9C875-D44B-439A-BD1B-C4A34BF0C0A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Modes of Speciation</a:t>
            </a:r>
            <a:endParaRPr lang="en-US" dirty="0"/>
          </a:p>
        </p:txBody>
      </p:sp>
      <p:sp>
        <p:nvSpPr>
          <p:cNvPr id="3" name="Subtitle 2"/>
          <p:cNvSpPr>
            <a:spLocks noGrp="1"/>
          </p:cNvSpPr>
          <p:nvPr>
            <p:ph type="subTitle" idx="1"/>
          </p:nvPr>
        </p:nvSpPr>
        <p:spPr/>
        <p:txBody>
          <a:bodyPr/>
          <a:lstStyle/>
          <a:p>
            <a:r>
              <a:rPr lang="en-US" dirty="0" smtClean="0"/>
              <a:t>By: Kelly Yuen, </a:t>
            </a:r>
            <a:r>
              <a:rPr lang="en-US" dirty="0" err="1" smtClean="0"/>
              <a:t>Avneet</a:t>
            </a:r>
            <a:r>
              <a:rPr lang="en-US" dirty="0" smtClean="0"/>
              <a:t> Singh, Steven </a:t>
            </a:r>
            <a:r>
              <a:rPr lang="en-US" dirty="0" err="1" smtClean="0"/>
              <a:t>Ancheta</a:t>
            </a:r>
            <a:r>
              <a:rPr lang="en-US" dirty="0" smtClean="0"/>
              <a:t>, Giovanni </a:t>
            </a:r>
            <a:r>
              <a:rPr lang="en-US" dirty="0" err="1" smtClean="0"/>
              <a:t>Corralhejo</a:t>
            </a:r>
            <a:r>
              <a:rPr lang="en-US" dirty="0" smtClean="0"/>
              <a:t>, Katie </a:t>
            </a:r>
            <a:r>
              <a:rPr lang="en-US" smtClean="0"/>
              <a:t>Laackmann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lstStyle/>
          <a:p>
            <a:r>
              <a:rPr lang="en-US" dirty="0" smtClean="0"/>
              <a:t>Origin of new species in evolution</a:t>
            </a:r>
          </a:p>
          <a:p>
            <a:r>
              <a:rPr lang="en-US" dirty="0" smtClean="0"/>
              <a:t>There are two general modes of speciation</a:t>
            </a:r>
          </a:p>
          <a:p>
            <a:pPr lvl="1"/>
            <a:r>
              <a:rPr lang="en-US" dirty="0" err="1" smtClean="0"/>
              <a:t>Allopatric</a:t>
            </a:r>
            <a:r>
              <a:rPr lang="en-US" dirty="0" smtClean="0"/>
              <a:t> speciation</a:t>
            </a:r>
          </a:p>
          <a:p>
            <a:pPr lvl="1"/>
            <a:r>
              <a:rPr lang="en-US" dirty="0" smtClean="0"/>
              <a:t>Sympatric speciation</a:t>
            </a:r>
          </a:p>
          <a:p>
            <a:pPr lvl="1"/>
            <a:endParaRPr lang="en-US" dirty="0"/>
          </a:p>
          <a:p>
            <a:pPr lvl="1">
              <a:buNone/>
            </a:pP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a:t>
            </a:r>
            <a:endParaRPr lang="en-US" dirty="0"/>
          </a:p>
        </p:txBody>
      </p:sp>
      <p:sp>
        <p:nvSpPr>
          <p:cNvPr id="3" name="Content Placeholder 2"/>
          <p:cNvSpPr>
            <a:spLocks noGrp="1"/>
          </p:cNvSpPr>
          <p:nvPr>
            <p:ph idx="1"/>
          </p:nvPr>
        </p:nvSpPr>
        <p:spPr/>
        <p:txBody>
          <a:bodyPr/>
          <a:lstStyle/>
          <a:p>
            <a:r>
              <a:rPr lang="en-US" dirty="0" smtClean="0"/>
              <a:t>The modes of speciation are derived from gene flow among population that has been interrupted either by geographic isolation or by developing its own gene pool even within the original population.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smtClean="0"/>
              <a:t>Species of birds that have developed different adaptations due to separation on different islands.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it important?</a:t>
            </a:r>
            <a:endParaRPr lang="en-US" dirty="0"/>
          </a:p>
        </p:txBody>
      </p:sp>
      <p:sp>
        <p:nvSpPr>
          <p:cNvPr id="3" name="Content Placeholder 2"/>
          <p:cNvSpPr>
            <a:spLocks noGrp="1"/>
          </p:cNvSpPr>
          <p:nvPr>
            <p:ph idx="1"/>
          </p:nvPr>
        </p:nvSpPr>
        <p:spPr/>
        <p:txBody>
          <a:bodyPr/>
          <a:lstStyle/>
          <a:p>
            <a:r>
              <a:rPr lang="en-US" dirty="0" smtClean="0"/>
              <a:t>Modes of Speciation increase genetic variation in the population and allow better adaptations for future </a:t>
            </a:r>
            <a:r>
              <a:rPr lang="en-US" dirty="0" err="1" smtClean="0"/>
              <a:t>disaesters</a:t>
            </a:r>
            <a:r>
              <a:rPr lang="en-US" dirty="0" smtClean="0"/>
              <a:t>.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109</Words>
  <Application>Microsoft Office PowerPoint</Application>
  <PresentationFormat>On-screen Show (4:3)</PresentationFormat>
  <Paragraphs>13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Modes of Speciation</vt:lpstr>
      <vt:lpstr>Definition</vt:lpstr>
      <vt:lpstr>How?</vt:lpstr>
      <vt:lpstr>Example</vt:lpstr>
      <vt:lpstr>Why is it important?</vt:lpstr>
    </vt:vector>
  </TitlesOfParts>
  <Company>Washington Unified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Modes of Speciation</dc:title>
  <dc:creator>Administrator</dc:creator>
  <cp:lastModifiedBy>Administrator</cp:lastModifiedBy>
  <cp:revision>2</cp:revision>
  <dcterms:created xsi:type="dcterms:W3CDTF">2011-10-25T18:51:19Z</dcterms:created>
  <dcterms:modified xsi:type="dcterms:W3CDTF">2011-10-25T19:06:59Z</dcterms:modified>
</cp:coreProperties>
</file>