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F3D4C1-8845-4799-BEA5-37FFE5DF2E17}" type="datetimeFigureOut">
              <a:rPr lang="en-US" smtClean="0"/>
              <a:t>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0A7E7-774D-4594-9BF0-3CFED92E9DEA}" type="slidenum">
              <a:rPr lang="en-US" smtClean="0"/>
              <a:t>‹#›</a:t>
            </a:fld>
            <a:endParaRPr lang="en-US"/>
          </a:p>
        </p:txBody>
      </p:sp>
    </p:spTree>
    <p:extLst>
      <p:ext uri="{BB962C8B-B14F-4D97-AF65-F5344CB8AC3E}">
        <p14:creationId xmlns:p14="http://schemas.microsoft.com/office/powerpoint/2010/main" val="3685142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F3D4C1-8845-4799-BEA5-37FFE5DF2E17}" type="datetimeFigureOut">
              <a:rPr lang="en-US" smtClean="0"/>
              <a:t>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0A7E7-774D-4594-9BF0-3CFED92E9DEA}" type="slidenum">
              <a:rPr lang="en-US" smtClean="0"/>
              <a:t>‹#›</a:t>
            </a:fld>
            <a:endParaRPr lang="en-US"/>
          </a:p>
        </p:txBody>
      </p:sp>
    </p:spTree>
    <p:extLst>
      <p:ext uri="{BB962C8B-B14F-4D97-AF65-F5344CB8AC3E}">
        <p14:creationId xmlns:p14="http://schemas.microsoft.com/office/powerpoint/2010/main" val="872952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F3D4C1-8845-4799-BEA5-37FFE5DF2E17}" type="datetimeFigureOut">
              <a:rPr lang="en-US" smtClean="0"/>
              <a:t>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0A7E7-774D-4594-9BF0-3CFED92E9DEA}" type="slidenum">
              <a:rPr lang="en-US" smtClean="0"/>
              <a:t>‹#›</a:t>
            </a:fld>
            <a:endParaRPr lang="en-US"/>
          </a:p>
        </p:txBody>
      </p:sp>
    </p:spTree>
    <p:extLst>
      <p:ext uri="{BB962C8B-B14F-4D97-AF65-F5344CB8AC3E}">
        <p14:creationId xmlns:p14="http://schemas.microsoft.com/office/powerpoint/2010/main" val="2396930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F3D4C1-8845-4799-BEA5-37FFE5DF2E17}" type="datetimeFigureOut">
              <a:rPr lang="en-US" smtClean="0"/>
              <a:t>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0A7E7-774D-4594-9BF0-3CFED92E9DEA}" type="slidenum">
              <a:rPr lang="en-US" smtClean="0"/>
              <a:t>‹#›</a:t>
            </a:fld>
            <a:endParaRPr lang="en-US"/>
          </a:p>
        </p:txBody>
      </p:sp>
    </p:spTree>
    <p:extLst>
      <p:ext uri="{BB962C8B-B14F-4D97-AF65-F5344CB8AC3E}">
        <p14:creationId xmlns:p14="http://schemas.microsoft.com/office/powerpoint/2010/main" val="2857671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F3D4C1-8845-4799-BEA5-37FFE5DF2E17}" type="datetimeFigureOut">
              <a:rPr lang="en-US" smtClean="0"/>
              <a:t>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60A7E7-774D-4594-9BF0-3CFED92E9DEA}" type="slidenum">
              <a:rPr lang="en-US" smtClean="0"/>
              <a:t>‹#›</a:t>
            </a:fld>
            <a:endParaRPr lang="en-US"/>
          </a:p>
        </p:txBody>
      </p:sp>
    </p:spTree>
    <p:extLst>
      <p:ext uri="{BB962C8B-B14F-4D97-AF65-F5344CB8AC3E}">
        <p14:creationId xmlns:p14="http://schemas.microsoft.com/office/powerpoint/2010/main" val="3965085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F3D4C1-8845-4799-BEA5-37FFE5DF2E17}" type="datetimeFigureOut">
              <a:rPr lang="en-US" smtClean="0"/>
              <a:t>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0A7E7-774D-4594-9BF0-3CFED92E9DEA}" type="slidenum">
              <a:rPr lang="en-US" smtClean="0"/>
              <a:t>‹#›</a:t>
            </a:fld>
            <a:endParaRPr lang="en-US"/>
          </a:p>
        </p:txBody>
      </p:sp>
    </p:spTree>
    <p:extLst>
      <p:ext uri="{BB962C8B-B14F-4D97-AF65-F5344CB8AC3E}">
        <p14:creationId xmlns:p14="http://schemas.microsoft.com/office/powerpoint/2010/main" val="3311618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F3D4C1-8845-4799-BEA5-37FFE5DF2E17}" type="datetimeFigureOut">
              <a:rPr lang="en-US" smtClean="0"/>
              <a:t>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60A7E7-774D-4594-9BF0-3CFED92E9DEA}" type="slidenum">
              <a:rPr lang="en-US" smtClean="0"/>
              <a:t>‹#›</a:t>
            </a:fld>
            <a:endParaRPr lang="en-US"/>
          </a:p>
        </p:txBody>
      </p:sp>
    </p:spTree>
    <p:extLst>
      <p:ext uri="{BB962C8B-B14F-4D97-AF65-F5344CB8AC3E}">
        <p14:creationId xmlns:p14="http://schemas.microsoft.com/office/powerpoint/2010/main" val="2268871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F3D4C1-8845-4799-BEA5-37FFE5DF2E17}" type="datetimeFigureOut">
              <a:rPr lang="en-US" smtClean="0"/>
              <a:t>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60A7E7-774D-4594-9BF0-3CFED92E9DEA}" type="slidenum">
              <a:rPr lang="en-US" smtClean="0"/>
              <a:t>‹#›</a:t>
            </a:fld>
            <a:endParaRPr lang="en-US"/>
          </a:p>
        </p:txBody>
      </p:sp>
    </p:spTree>
    <p:extLst>
      <p:ext uri="{BB962C8B-B14F-4D97-AF65-F5344CB8AC3E}">
        <p14:creationId xmlns:p14="http://schemas.microsoft.com/office/powerpoint/2010/main" val="2106075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F3D4C1-8845-4799-BEA5-37FFE5DF2E17}" type="datetimeFigureOut">
              <a:rPr lang="en-US" smtClean="0"/>
              <a:t>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60A7E7-774D-4594-9BF0-3CFED92E9DEA}" type="slidenum">
              <a:rPr lang="en-US" smtClean="0"/>
              <a:t>‹#›</a:t>
            </a:fld>
            <a:endParaRPr lang="en-US"/>
          </a:p>
        </p:txBody>
      </p:sp>
    </p:spTree>
    <p:extLst>
      <p:ext uri="{BB962C8B-B14F-4D97-AF65-F5344CB8AC3E}">
        <p14:creationId xmlns:p14="http://schemas.microsoft.com/office/powerpoint/2010/main" val="687508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F3D4C1-8845-4799-BEA5-37FFE5DF2E17}" type="datetimeFigureOut">
              <a:rPr lang="en-US" smtClean="0"/>
              <a:t>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0A7E7-774D-4594-9BF0-3CFED92E9DEA}" type="slidenum">
              <a:rPr lang="en-US" smtClean="0"/>
              <a:t>‹#›</a:t>
            </a:fld>
            <a:endParaRPr lang="en-US"/>
          </a:p>
        </p:txBody>
      </p:sp>
    </p:spTree>
    <p:extLst>
      <p:ext uri="{BB962C8B-B14F-4D97-AF65-F5344CB8AC3E}">
        <p14:creationId xmlns:p14="http://schemas.microsoft.com/office/powerpoint/2010/main" val="3903425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F3D4C1-8845-4799-BEA5-37FFE5DF2E17}" type="datetimeFigureOut">
              <a:rPr lang="en-US" smtClean="0"/>
              <a:t>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60A7E7-774D-4594-9BF0-3CFED92E9DEA}" type="slidenum">
              <a:rPr lang="en-US" smtClean="0"/>
              <a:t>‹#›</a:t>
            </a:fld>
            <a:endParaRPr lang="en-US"/>
          </a:p>
        </p:txBody>
      </p:sp>
    </p:spTree>
    <p:extLst>
      <p:ext uri="{BB962C8B-B14F-4D97-AF65-F5344CB8AC3E}">
        <p14:creationId xmlns:p14="http://schemas.microsoft.com/office/powerpoint/2010/main" val="428512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F3D4C1-8845-4799-BEA5-37FFE5DF2E17}" type="datetimeFigureOut">
              <a:rPr lang="en-US" smtClean="0"/>
              <a:t>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60A7E7-774D-4594-9BF0-3CFED92E9DEA}" type="slidenum">
              <a:rPr lang="en-US" smtClean="0"/>
              <a:t>‹#›</a:t>
            </a:fld>
            <a:endParaRPr lang="en-US"/>
          </a:p>
        </p:txBody>
      </p:sp>
    </p:spTree>
    <p:extLst>
      <p:ext uri="{BB962C8B-B14F-4D97-AF65-F5344CB8AC3E}">
        <p14:creationId xmlns:p14="http://schemas.microsoft.com/office/powerpoint/2010/main" val="3570028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Day 6 AP Biology Review</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Theme: Structure </a:t>
            </a:r>
            <a:r>
              <a:rPr lang="en-US" dirty="0" smtClean="0"/>
              <a:t>&amp; </a:t>
            </a:r>
            <a:r>
              <a:rPr lang="en-US" dirty="0" smtClean="0"/>
              <a:t>Function</a:t>
            </a:r>
          </a:p>
          <a:p>
            <a:r>
              <a:rPr lang="en-US" dirty="0" smtClean="0"/>
              <a:t>Lab #10 Physiology of the Circulatory System </a:t>
            </a:r>
            <a:endParaRPr lang="en-US" dirty="0"/>
          </a:p>
          <a:p>
            <a:r>
              <a:rPr lang="en-US" dirty="0" smtClean="0"/>
              <a:t>#11 Animal Behavior</a:t>
            </a:r>
            <a:endParaRPr lang="en-US" dirty="0"/>
          </a:p>
        </p:txBody>
      </p:sp>
    </p:spTree>
    <p:extLst>
      <p:ext uri="{BB962C8B-B14F-4D97-AF65-F5344CB8AC3E}">
        <p14:creationId xmlns:p14="http://schemas.microsoft.com/office/powerpoint/2010/main" val="3236418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Structure &amp; Function</a:t>
            </a:r>
            <a:endParaRPr lang="en-US" dirty="0"/>
          </a:p>
        </p:txBody>
      </p:sp>
      <p:sp>
        <p:nvSpPr>
          <p:cNvPr id="3" name="Content Placeholder 2"/>
          <p:cNvSpPr>
            <a:spLocks noGrp="1"/>
          </p:cNvSpPr>
          <p:nvPr>
            <p:ph idx="1"/>
          </p:nvPr>
        </p:nvSpPr>
        <p:spPr/>
        <p:txBody>
          <a:bodyPr/>
          <a:lstStyle/>
          <a:p>
            <a:r>
              <a:rPr lang="en-US" dirty="0" smtClean="0"/>
              <a:t>Proteins, which have diverse functions in a cell, are all polymers of the same subunits- amino acids.  Write a short essay (100 – 150 words) that discusses how the structure of amino acids allow this one type of polymer so many functions.</a:t>
            </a:r>
            <a:endParaRPr lang="en-US" dirty="0"/>
          </a:p>
        </p:txBody>
      </p:sp>
    </p:spTree>
    <p:extLst>
      <p:ext uri="{BB962C8B-B14F-4D97-AF65-F5344CB8AC3E}">
        <p14:creationId xmlns:p14="http://schemas.microsoft.com/office/powerpoint/2010/main" val="3638518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Theme: Structure &amp; Function</a:t>
            </a:r>
            <a:endParaRPr lang="en-US" dirty="0"/>
          </a:p>
        </p:txBody>
      </p:sp>
      <p:sp>
        <p:nvSpPr>
          <p:cNvPr id="3" name="Content Placeholder 2"/>
          <p:cNvSpPr>
            <a:spLocks noGrp="1"/>
          </p:cNvSpPr>
          <p:nvPr>
            <p:ph idx="1"/>
          </p:nvPr>
        </p:nvSpPr>
        <p:spPr/>
        <p:txBody>
          <a:bodyPr/>
          <a:lstStyle/>
          <a:p>
            <a:r>
              <a:rPr lang="en-US" dirty="0" smtClean="0"/>
              <a:t>Considering some of the characteristics that define life and drawing on your new knowledge of cellular structures and </a:t>
            </a:r>
            <a:r>
              <a:rPr lang="en-US" dirty="0"/>
              <a:t>f</a:t>
            </a:r>
            <a:r>
              <a:rPr lang="en-US" dirty="0" smtClean="0"/>
              <a:t>unctions, write a short essay ( 100 – 150 words) that discusses this statement:  Life is an emergent property that appears at the level of the cell.</a:t>
            </a:r>
            <a:endParaRPr lang="en-US" dirty="0"/>
          </a:p>
        </p:txBody>
      </p:sp>
    </p:spTree>
    <p:extLst>
      <p:ext uri="{BB962C8B-B14F-4D97-AF65-F5344CB8AC3E}">
        <p14:creationId xmlns:p14="http://schemas.microsoft.com/office/powerpoint/2010/main" val="262292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Theme: Structure &amp; Function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 human pancreatic cell obtains O</a:t>
            </a:r>
            <a:r>
              <a:rPr lang="en-US" baseline="-25000" dirty="0" smtClean="0"/>
              <a:t>2</a:t>
            </a:r>
            <a:r>
              <a:rPr lang="en-US" dirty="0" smtClean="0"/>
              <a:t>, fuel molecules such as glucose, and building materials such as amino acids and cholesterol from its environment, and it releases CO</a:t>
            </a:r>
            <a:r>
              <a:rPr lang="en-US" baseline="-25000" dirty="0" smtClean="0"/>
              <a:t>2</a:t>
            </a:r>
            <a:r>
              <a:rPr lang="en-US" dirty="0" smtClean="0"/>
              <a:t> as a waste product of cellular respiration. In response to hormonal signals, the cell secretes digestive enzymes. It also regulates its ion concentrations by exchange with its environment. Based on what you have just learned about the structure and function of cellular membranes, write a short essay ( 100 – 150 words) that describes how such a cell accomplishes these </a:t>
            </a:r>
            <a:r>
              <a:rPr lang="en-US" dirty="0" smtClean="0"/>
              <a:t>interactions </a:t>
            </a:r>
            <a:r>
              <a:rPr lang="en-US" dirty="0" smtClean="0"/>
              <a:t>with its environment.</a:t>
            </a:r>
            <a:endParaRPr lang="en-US" dirty="0"/>
          </a:p>
        </p:txBody>
      </p:sp>
    </p:spTree>
    <p:extLst>
      <p:ext uri="{BB962C8B-B14F-4D97-AF65-F5344CB8AC3E}">
        <p14:creationId xmlns:p14="http://schemas.microsoft.com/office/powerpoint/2010/main" val="4491148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Theme: Structure &amp; Function</a:t>
            </a:r>
            <a:endParaRPr lang="en-US" dirty="0"/>
          </a:p>
        </p:txBody>
      </p:sp>
      <p:sp>
        <p:nvSpPr>
          <p:cNvPr id="3" name="Content Placeholder 2"/>
          <p:cNvSpPr>
            <a:spLocks noGrp="1"/>
          </p:cNvSpPr>
          <p:nvPr>
            <p:ph idx="1"/>
          </p:nvPr>
        </p:nvSpPr>
        <p:spPr/>
        <p:txBody>
          <a:bodyPr/>
          <a:lstStyle/>
          <a:p>
            <a:r>
              <a:rPr lang="en-US" dirty="0" smtClean="0"/>
              <a:t>While viruses are considered by most scientists to be nonliving, they do show some characteristics of life, including the correlation of structure and function.  In a short essay (100 – 150 words), discuss how the structure of a virus correlates with its function.</a:t>
            </a:r>
            <a:endParaRPr lang="en-US" dirty="0"/>
          </a:p>
        </p:txBody>
      </p:sp>
    </p:spTree>
    <p:extLst>
      <p:ext uri="{BB962C8B-B14F-4D97-AF65-F5344CB8AC3E}">
        <p14:creationId xmlns:p14="http://schemas.microsoft.com/office/powerpoint/2010/main" val="2849136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 10</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Describe the effect of changing body position on heart rate and blood pressure.</a:t>
            </a:r>
          </a:p>
          <a:p>
            <a:r>
              <a:rPr lang="en-US" dirty="0" smtClean="0"/>
              <a:t>Explain how exercise changes </a:t>
            </a:r>
            <a:r>
              <a:rPr lang="en-US" dirty="0"/>
              <a:t>heart </a:t>
            </a:r>
            <a:r>
              <a:rPr lang="en-US" dirty="0" smtClean="0"/>
              <a:t>rate</a:t>
            </a:r>
          </a:p>
          <a:p>
            <a:r>
              <a:rPr lang="en-US" dirty="0" smtClean="0"/>
              <a:t>Discuss &amp; explain the relationship between heart rate &amp; temperature.</a:t>
            </a:r>
          </a:p>
          <a:p>
            <a:r>
              <a:rPr lang="en-US" dirty="0" smtClean="0"/>
              <a:t>Explain why high blood pressure is a health concern.</a:t>
            </a:r>
          </a:p>
          <a:p>
            <a:r>
              <a:rPr lang="en-US" dirty="0" smtClean="0"/>
              <a:t>Explain why an athlete must exercise harder or longer to achieve a maximum heart rate than a person who is not as physically fit.</a:t>
            </a:r>
          </a:p>
          <a:p>
            <a:r>
              <a:rPr lang="en-US" dirty="0" smtClean="0"/>
              <a:t>Explain why smoking causes a rise in blood pressure.</a:t>
            </a:r>
          </a:p>
          <a:p>
            <a:r>
              <a:rPr lang="en-US" dirty="0" smtClean="0"/>
              <a:t>How does temperature affecting heart rate differ between ectothermic organisms &amp; endothermic organisms.</a:t>
            </a:r>
          </a:p>
          <a:p>
            <a:r>
              <a:rPr lang="en-US" dirty="0" smtClean="0"/>
              <a:t>Describe at least 4 ways an ectothermic organism’s behavior helps it regulate its temperature. Rad, Eva, </a:t>
            </a:r>
            <a:r>
              <a:rPr lang="en-US" dirty="0" err="1" smtClean="0"/>
              <a:t>Conv</a:t>
            </a:r>
            <a:r>
              <a:rPr lang="en-US" dirty="0" smtClean="0"/>
              <a:t>, Cond,</a:t>
            </a:r>
            <a:endParaRPr lang="en-US" dirty="0"/>
          </a:p>
        </p:txBody>
      </p:sp>
    </p:spTree>
    <p:extLst>
      <p:ext uri="{BB962C8B-B14F-4D97-AF65-F5344CB8AC3E}">
        <p14:creationId xmlns:p14="http://schemas.microsoft.com/office/powerpoint/2010/main" val="440020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 11</a:t>
            </a:r>
            <a:endParaRPr lang="en-US" dirty="0"/>
          </a:p>
        </p:txBody>
      </p:sp>
      <p:sp>
        <p:nvSpPr>
          <p:cNvPr id="3" name="Content Placeholder 2"/>
          <p:cNvSpPr>
            <a:spLocks noGrp="1"/>
          </p:cNvSpPr>
          <p:nvPr>
            <p:ph idx="1"/>
          </p:nvPr>
        </p:nvSpPr>
        <p:spPr/>
        <p:txBody>
          <a:bodyPr/>
          <a:lstStyle/>
          <a:p>
            <a:r>
              <a:rPr lang="en-US" dirty="0" smtClean="0"/>
              <a:t>Describe some aspects of animal behavior: orientation, agonistic, dominance display or mating behavior</a:t>
            </a:r>
          </a:p>
          <a:p>
            <a:r>
              <a:rPr lang="en-US" dirty="0" smtClean="0"/>
              <a:t>Compare and contrast kinesis &amp; taxis</a:t>
            </a:r>
            <a:endParaRPr lang="en-US" dirty="0"/>
          </a:p>
        </p:txBody>
      </p:sp>
    </p:spTree>
    <p:extLst>
      <p:ext uri="{BB962C8B-B14F-4D97-AF65-F5344CB8AC3E}">
        <p14:creationId xmlns:p14="http://schemas.microsoft.com/office/powerpoint/2010/main" val="26627142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430</Words>
  <Application>Microsoft Office PowerPoint</Application>
  <PresentationFormat>On-screen Show (4:3)</PresentationFormat>
  <Paragraphs>24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Day 6 AP Biology Review</vt:lpstr>
      <vt:lpstr>Theme: Structure &amp; Function</vt:lpstr>
      <vt:lpstr>Theme: Structure &amp; Function</vt:lpstr>
      <vt:lpstr>Theme: Structure &amp; Function</vt:lpstr>
      <vt:lpstr>Theme: Structure &amp; Function</vt:lpstr>
      <vt:lpstr>Lab # 10</vt:lpstr>
      <vt:lpstr>Lab # 11</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6 AP Biology Review</dc:title>
  <dc:creator>Jennifer Marie McAllister</dc:creator>
  <cp:lastModifiedBy>Jennifer Marie McAllister</cp:lastModifiedBy>
  <cp:revision>10</cp:revision>
  <dcterms:created xsi:type="dcterms:W3CDTF">2012-01-05T03:13:58Z</dcterms:created>
  <dcterms:modified xsi:type="dcterms:W3CDTF">2012-01-10T05:01:21Z</dcterms:modified>
</cp:coreProperties>
</file>