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2" y="-12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E9DF-BC1A-4FE5-8E8F-783A28C568FE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B42B-7053-46EA-9321-E7358872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66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E9DF-BC1A-4FE5-8E8F-783A28C568FE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B42B-7053-46EA-9321-E7358872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4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E9DF-BC1A-4FE5-8E8F-783A28C568FE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B42B-7053-46EA-9321-E7358872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4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E9DF-BC1A-4FE5-8E8F-783A28C568FE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B42B-7053-46EA-9321-E7358872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34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E9DF-BC1A-4FE5-8E8F-783A28C568FE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B42B-7053-46EA-9321-E7358872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14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E9DF-BC1A-4FE5-8E8F-783A28C568FE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B42B-7053-46EA-9321-E7358872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4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E9DF-BC1A-4FE5-8E8F-783A28C568FE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B42B-7053-46EA-9321-E7358872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8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E9DF-BC1A-4FE5-8E8F-783A28C568FE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B42B-7053-46EA-9321-E7358872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8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E9DF-BC1A-4FE5-8E8F-783A28C568FE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B42B-7053-46EA-9321-E7358872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1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E9DF-BC1A-4FE5-8E8F-783A28C568FE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B42B-7053-46EA-9321-E7358872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84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E9DF-BC1A-4FE5-8E8F-783A28C568FE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EB42B-7053-46EA-9321-E7358872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18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E9DF-BC1A-4FE5-8E8F-783A28C568FE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EB42B-7053-46EA-9321-E73588721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7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895600"/>
            <a:ext cx="7772400" cy="1470025"/>
          </a:xfrm>
        </p:spPr>
        <p:txBody>
          <a:bodyPr/>
          <a:lstStyle/>
          <a:p>
            <a:r>
              <a:rPr lang="en-US" dirty="0" smtClean="0"/>
              <a:t>Theme #8 Science, Technology &amp; Society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419600"/>
            <a:ext cx="9144000" cy="1219200"/>
          </a:xfrm>
        </p:spPr>
        <p:txBody>
          <a:bodyPr/>
          <a:lstStyle/>
          <a:p>
            <a:r>
              <a:rPr lang="en-US" dirty="0" smtClean="0"/>
              <a:t>Lab # 6 Molecular Biology </a:t>
            </a:r>
          </a:p>
          <a:p>
            <a:r>
              <a:rPr lang="en-US" dirty="0" smtClean="0"/>
              <a:t>Lab #7 Genetics of Organisms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59767" y="286759"/>
            <a:ext cx="60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Day 4 AP Biology Review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5767" y="1194375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Vocabulary Mania</a:t>
            </a:r>
          </a:p>
          <a:p>
            <a:pPr marL="457200" indent="-457200" algn="ctr">
              <a:buFont typeface="Arial" pitchFamily="34" charset="0"/>
              <a:buChar char="•"/>
            </a:pPr>
            <a:r>
              <a:rPr lang="en-US" sz="3200" dirty="0" smtClean="0"/>
              <a:t>With your flashcard quiz three other students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0188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Theme #8 Science, Technology &amp;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short essay (100 – 150 words), discuss how the genetic basis of life plays a central role in biotechnology.</a:t>
            </a:r>
          </a:p>
          <a:p>
            <a:r>
              <a:rPr lang="en-US" dirty="0" smtClean="0"/>
              <a:t>In a short essay (100 – 150 words), explain how these two themes – along with the process of descent with modification, enable scientists to construct phylogenies that extend hundreds of millions of years back in time.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science differ from technology?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72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#6 Molecular Biology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Bacterial Transformation</a:t>
            </a:r>
          </a:p>
          <a:p>
            <a:r>
              <a:rPr lang="en-US" dirty="0" smtClean="0"/>
              <a:t>Restriction Enzymes</a:t>
            </a:r>
          </a:p>
          <a:p>
            <a:r>
              <a:rPr lang="en-US" dirty="0" smtClean="0"/>
              <a:t>Gel Electrophoresis</a:t>
            </a:r>
          </a:p>
          <a:p>
            <a:r>
              <a:rPr lang="en-US" dirty="0" smtClean="0"/>
              <a:t>Charge of DNA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98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# 7 Genetics of Organisms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Colored Corn</a:t>
            </a:r>
          </a:p>
          <a:p>
            <a:r>
              <a:rPr lang="en-US" dirty="0" smtClean="0"/>
              <a:t>Chi Squared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7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137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Theme #8 Science, Technology &amp; Society</vt:lpstr>
      <vt:lpstr>Theme #8 Science, Technology &amp; Society</vt:lpstr>
      <vt:lpstr>How does science differ from technology?</vt:lpstr>
      <vt:lpstr>Lab #6 Molecular Biology</vt:lpstr>
      <vt:lpstr>Lab # 7 Genetics of Organisms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 #8 Science, Technology &amp; Society</dc:title>
  <dc:creator>Jennifer Marie McAllister</dc:creator>
  <cp:lastModifiedBy>Jennifer Marie McAllister</cp:lastModifiedBy>
  <cp:revision>8</cp:revision>
  <dcterms:created xsi:type="dcterms:W3CDTF">2012-01-06T04:03:02Z</dcterms:created>
  <dcterms:modified xsi:type="dcterms:W3CDTF">2012-01-06T05:26:01Z</dcterms:modified>
</cp:coreProperties>
</file>