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304-889A-42F4-8339-7A09B9A81901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6DE5-1F22-4431-88AF-4A03BB90C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304-889A-42F4-8339-7A09B9A81901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6DE5-1F22-4431-88AF-4A03BB90C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304-889A-42F4-8339-7A09B9A81901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6DE5-1F22-4431-88AF-4A03BB90C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304-889A-42F4-8339-7A09B9A81901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6DE5-1F22-4431-88AF-4A03BB90C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304-889A-42F4-8339-7A09B9A81901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6DE5-1F22-4431-88AF-4A03BB90C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304-889A-42F4-8339-7A09B9A81901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6DE5-1F22-4431-88AF-4A03BB90C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304-889A-42F4-8339-7A09B9A81901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6DE5-1F22-4431-88AF-4A03BB90C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304-889A-42F4-8339-7A09B9A81901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6DE5-1F22-4431-88AF-4A03BB90C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304-889A-42F4-8339-7A09B9A81901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6DE5-1F22-4431-88AF-4A03BB90C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304-889A-42F4-8339-7A09B9A81901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6DE5-1F22-4431-88AF-4A03BB90C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9304-889A-42F4-8339-7A09B9A81901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96DE5-1F22-4431-88AF-4A03BB90CB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29304-889A-42F4-8339-7A09B9A81901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96DE5-1F22-4431-88AF-4A03BB90CB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Sympatric Speciation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Dustin, Tyler, Kai, Abe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/>
              <a:t>s</a:t>
            </a:r>
            <a:r>
              <a:rPr lang="en-US" sz="2200" dirty="0" smtClean="0"/>
              <a:t>ympatric speciation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NEW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SPECIES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CAN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ORIGINATE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IN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GEOGRAPHIC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MIDST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OF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PARENT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SPECIES (A)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r>
              <a:rPr lang="en-US" dirty="0" smtClean="0"/>
              <a:t>In sympatric speciation, new species arise within the range of parent populations.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ANIMALS (X)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WASPS that pollinate figs.</a:t>
            </a:r>
          </a:p>
          <a:p>
            <a:r>
              <a:rPr lang="en-US" dirty="0" smtClean="0"/>
              <a:t>Each fig species is pollinated by a specific species of WASP</a:t>
            </a:r>
          </a:p>
          <a:p>
            <a:r>
              <a:rPr lang="en-US" dirty="0" smtClean="0"/>
              <a:t>A genetic change that caused wasps to select a different fig species segregate mating individuals of the new phenotype from their parents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would set the stage for further evolutionary divergence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Sympatric speciation requires the emergence of some type of reproductive barrier that isolates the gene pool of a subset of a population without geographic separation from a parent population.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131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Sympatric Speciation</vt:lpstr>
      <vt:lpstr>sympatric speciation: A NEW SPECIES CAN ORIGINATE IN THE GEOGRAPHIC MIDST OF THE PARENT SPECIES (A)</vt:lpstr>
      <vt:lpstr>In ANIMALS (X)</vt:lpstr>
      <vt:lpstr>(E)</vt:lpstr>
      <vt:lpstr>(S)</vt:lpstr>
    </vt:vector>
  </TitlesOfParts>
  <Company>Washington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Sympatric Speciation</dc:title>
  <dc:creator>Administrator</dc:creator>
  <cp:lastModifiedBy>Administrator</cp:lastModifiedBy>
  <cp:revision>2</cp:revision>
  <dcterms:created xsi:type="dcterms:W3CDTF">2011-10-25T18:53:16Z</dcterms:created>
  <dcterms:modified xsi:type="dcterms:W3CDTF">2011-10-25T19:08:18Z</dcterms:modified>
</cp:coreProperties>
</file>