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0" r:id="rId4"/>
    <p:sldId id="258" r:id="rId5"/>
    <p:sldId id="261"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3F73"/>
    <a:srgbClr val="F3D107"/>
    <a:srgbClr val="FDEB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25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A6D5DCD3-B7F8-44ED-865D-6A48D4157CAC}"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678A8-342D-4946-B831-5C13C17F87C4}"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D5DCD3-B7F8-44ED-865D-6A48D4157CAC}"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678A8-342D-4946-B831-5C13C17F87C4}" type="slidenum">
              <a:rPr lang="en-US" smtClean="0"/>
              <a:pPr/>
              <a:t>‹#›</a:t>
            </a:fld>
            <a:endParaRPr lang="en-US"/>
          </a:p>
        </p:txBody>
      </p:sp>
    </p:spTree>
  </p:cSld>
  <p:clrMapOvr>
    <a:masterClrMapping/>
  </p:clrMapOvr>
  <p:transition>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D5DCD3-B7F8-44ED-865D-6A48D4157CAC}" type="datetimeFigureOut">
              <a:rPr lang="en-US" smtClean="0"/>
              <a:pPr/>
              <a:t>1/22/2013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2D4678A8-342D-4946-B831-5C13C17F87C4}" type="slidenum">
              <a:rPr lang="en-US" smtClean="0"/>
              <a:pPr/>
              <a:t>‹#›</a:t>
            </a:fld>
            <a:endParaRPr lang="en-US"/>
          </a:p>
        </p:txBody>
      </p:sp>
    </p:spTree>
  </p:cSld>
  <p:clrMapOvr>
    <a:masterClrMapping/>
  </p:clrMapOvr>
  <p:transition>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D5DCD3-B7F8-44ED-865D-6A48D4157CAC}"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678A8-342D-4946-B831-5C13C17F87C4}" type="slidenum">
              <a:rPr lang="en-US" smtClean="0"/>
              <a:pPr/>
              <a:t>‹#›</a:t>
            </a:fld>
            <a:endParaRPr lang="en-US"/>
          </a:p>
        </p:txBody>
      </p:sp>
    </p:spTree>
  </p:cSld>
  <p:clrMapOvr>
    <a:masterClrMapping/>
  </p:clrMapOvr>
  <p:transition>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D5DCD3-B7F8-44ED-865D-6A48D4157CAC}"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4678A8-342D-4946-B831-5C13C17F87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D5DCD3-B7F8-44ED-865D-6A48D4157CAC}" type="datetimeFigureOut">
              <a:rPr lang="en-US" smtClean="0"/>
              <a:pPr/>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678A8-342D-4946-B831-5C13C17F87C4}" type="slidenum">
              <a:rPr lang="en-US" smtClean="0"/>
              <a:pPr/>
              <a:t>‹#›</a:t>
            </a:fld>
            <a:endParaRPr lang="en-US"/>
          </a:p>
        </p:txBody>
      </p:sp>
    </p:spTree>
  </p:cSld>
  <p:clrMapOvr>
    <a:masterClrMapping/>
  </p:clrMapOvr>
  <p:transition>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6D5DCD3-B7F8-44ED-865D-6A48D4157CAC}" type="datetimeFigureOut">
              <a:rPr lang="en-US" smtClean="0"/>
              <a:pPr/>
              <a:t>1/22/2013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4678A8-342D-4946-B831-5C13C17F87C4}" type="slidenum">
              <a:rPr lang="en-US" smtClean="0"/>
              <a:pPr/>
              <a:t>‹#›</a:t>
            </a:fld>
            <a:endParaRPr lang="en-US"/>
          </a:p>
        </p:txBody>
      </p:sp>
    </p:spTree>
  </p:cSld>
  <p:clrMapOvr>
    <a:masterClrMapping/>
  </p:clrMapOvr>
  <p:transition>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D5DCD3-B7F8-44ED-865D-6A48D4157CAC}" type="datetimeFigureOut">
              <a:rPr lang="en-US" smtClean="0"/>
              <a:pPr/>
              <a:t>1/22/2013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4678A8-342D-4946-B831-5C13C17F87C4}" type="slidenum">
              <a:rPr lang="en-US" smtClean="0"/>
              <a:pPr/>
              <a:t>‹#›</a:t>
            </a:fld>
            <a:endParaRPr lang="en-US"/>
          </a:p>
        </p:txBody>
      </p:sp>
    </p:spTree>
  </p:cSld>
  <p:clrMapOvr>
    <a:masterClrMapping/>
  </p:clrMapOvr>
  <p:transition>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5DCD3-B7F8-44ED-865D-6A48D4157CAC}" type="datetimeFigureOut">
              <a:rPr lang="en-US" smtClean="0"/>
              <a:pPr/>
              <a:t>1/22/2013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4678A8-342D-4946-B831-5C13C17F87C4}" type="slidenum">
              <a:rPr lang="en-US" smtClean="0"/>
              <a:pPr/>
              <a:t>‹#›</a:t>
            </a:fld>
            <a:endParaRPr lang="en-US"/>
          </a:p>
        </p:txBody>
      </p:sp>
    </p:spTree>
  </p:cSld>
  <p:clrMapOvr>
    <a:masterClrMapping/>
  </p:clrMapOvr>
  <p:transition>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D5DCD3-B7F8-44ED-865D-6A48D4157CAC}" type="datetimeFigureOut">
              <a:rPr lang="en-US" smtClean="0"/>
              <a:pPr/>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4678A8-342D-4946-B831-5C13C17F87C4}"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A6D5DCD3-B7F8-44ED-865D-6A48D4157CAC}" type="datetimeFigureOut">
              <a:rPr lang="en-US" smtClean="0"/>
              <a:pPr/>
              <a:t>1/22/2013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2D4678A8-342D-4946-B831-5C13C17F87C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A6D5DCD3-B7F8-44ED-865D-6A48D4157CAC}" type="datetimeFigureOut">
              <a:rPr lang="en-US" smtClean="0"/>
              <a:pPr/>
              <a:t>1/22/2013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D4678A8-342D-4946-B831-5C13C17F87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push dir="u"/>
  </p:transition>
  <p:timing>
    <p:tnLst>
      <p:par>
        <p:cTn id="1" dur="indefinite" restart="never" nodeType="tmRoot"/>
      </p:par>
    </p:tnLst>
  </p:timing>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685800"/>
            <a:ext cx="8991600" cy="3200400"/>
          </a:xfrm>
        </p:spPr>
        <p:txBody>
          <a:bodyPr>
            <a:normAutofit fontScale="90000"/>
          </a:bodyPr>
          <a:lstStyle/>
          <a:p>
            <a:pPr algn="ctr"/>
            <a:r>
              <a:rPr lang="en-US" sz="8800" dirty="0" smtClean="0">
                <a:solidFill>
                  <a:srgbClr val="273F73"/>
                </a:solidFill>
                <a:effectLst>
                  <a:outerShdw blurRad="38100" dist="38100" dir="2700000" algn="tl">
                    <a:srgbClr val="000000">
                      <a:alpha val="43137"/>
                    </a:srgbClr>
                  </a:outerShdw>
                </a:effectLst>
              </a:rPr>
              <a:t>Health Requirements</a:t>
            </a: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4294967295"/>
          </p:nvPr>
        </p:nvSpPr>
        <p:spPr>
          <a:xfrm>
            <a:off x="0" y="3352800"/>
            <a:ext cx="9144000" cy="1500188"/>
          </a:xfrm>
        </p:spPr>
        <p:txBody>
          <a:bodyPr/>
          <a:lstStyle/>
          <a:p>
            <a:pPr algn="ctr">
              <a:buNone/>
            </a:pPr>
            <a:r>
              <a:rPr lang="en-US" b="1" dirty="0" smtClean="0">
                <a:solidFill>
                  <a:srgbClr val="273F73"/>
                </a:solidFill>
              </a:rPr>
              <a:t>River City High School</a:t>
            </a:r>
          </a:p>
          <a:p>
            <a:endParaRPr lang="en-US" b="1"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144000" cy="6324600"/>
          </a:xfrm>
        </p:spPr>
        <p:txBody>
          <a:bodyPr>
            <a:normAutofit/>
          </a:bodyPr>
          <a:lstStyle/>
          <a:p>
            <a:pPr lvl="0"/>
            <a:endParaRPr lang="en-US" dirty="0" smtClean="0"/>
          </a:p>
          <a:p>
            <a:pPr lvl="0" algn="ctr">
              <a:buNone/>
            </a:pPr>
            <a:r>
              <a:rPr lang="en-US" sz="4800" dirty="0" smtClean="0">
                <a:solidFill>
                  <a:srgbClr val="273F73"/>
                </a:solidFill>
              </a:rPr>
              <a:t>Students </a:t>
            </a:r>
            <a:r>
              <a:rPr lang="en-US" sz="4800" dirty="0">
                <a:solidFill>
                  <a:srgbClr val="273F73"/>
                </a:solidFill>
              </a:rPr>
              <a:t>will dress and participate in </a:t>
            </a:r>
            <a:r>
              <a:rPr lang="en-US" sz="4800" dirty="0" smtClean="0">
                <a:solidFill>
                  <a:srgbClr val="273F73"/>
                </a:solidFill>
              </a:rPr>
              <a:t>PE for </a:t>
            </a:r>
            <a:r>
              <a:rPr lang="en-US" sz="4800" dirty="0">
                <a:solidFill>
                  <a:srgbClr val="273F73"/>
                </a:solidFill>
              </a:rPr>
              <a:t>half of the class and then </a:t>
            </a:r>
            <a:r>
              <a:rPr lang="en-US" sz="4800" dirty="0" smtClean="0">
                <a:solidFill>
                  <a:srgbClr val="273F73"/>
                </a:solidFill>
              </a:rPr>
              <a:t>transition into </a:t>
            </a:r>
            <a:r>
              <a:rPr lang="en-US" sz="4800" smtClean="0">
                <a:solidFill>
                  <a:srgbClr val="273F73"/>
                </a:solidFill>
              </a:rPr>
              <a:t>the classroom for   </a:t>
            </a:r>
            <a:r>
              <a:rPr lang="en-US" sz="4800" dirty="0">
                <a:solidFill>
                  <a:srgbClr val="273F73"/>
                </a:solidFill>
              </a:rPr>
              <a:t>health the other half of class. </a:t>
            </a:r>
          </a:p>
          <a:p>
            <a:pPr lvl="0" algn="ctr">
              <a:buNone/>
            </a:pPr>
            <a:endParaRPr lang="en-US" sz="4800" dirty="0"/>
          </a:p>
          <a:p>
            <a:pPr lvl="0" algn="ctr">
              <a:buNone/>
            </a:pPr>
            <a:r>
              <a:rPr lang="en-US" sz="4800" dirty="0"/>
              <a:t> </a:t>
            </a:r>
          </a:p>
          <a:p>
            <a:endParaRPr lang="en-US" dirty="0"/>
          </a:p>
          <a:p>
            <a:endParaRPr lang="en-US" dirty="0"/>
          </a:p>
        </p:txBody>
      </p:sp>
    </p:spTree>
    <p:custDataLst>
      <p:tags r:id="rId1"/>
    </p:custData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9144000" cy="5897563"/>
          </a:xfrm>
        </p:spPr>
        <p:txBody>
          <a:bodyPr/>
          <a:lstStyle/>
          <a:p>
            <a:pPr lvl="0" algn="ctr">
              <a:buNone/>
            </a:pPr>
            <a:r>
              <a:rPr lang="en-US" sz="4800" dirty="0" smtClean="0">
                <a:solidFill>
                  <a:srgbClr val="273F73"/>
                </a:solidFill>
              </a:rPr>
              <a:t>Students will be required to bring their binder to class and have a divider to designate the Health section in the binder.</a:t>
            </a:r>
          </a:p>
          <a:p>
            <a:pPr lvl="1" algn="ctr">
              <a:buNone/>
            </a:pPr>
            <a:r>
              <a:rPr lang="en-US" sz="3200" dirty="0" smtClean="0">
                <a:solidFill>
                  <a:srgbClr val="273F73"/>
                </a:solidFill>
              </a:rPr>
              <a:t>(All work will be kept in the notebook by units.)</a:t>
            </a:r>
          </a:p>
          <a:p>
            <a:pPr lvl="0" algn="ctr">
              <a:buNone/>
            </a:pPr>
            <a:endParaRPr lang="en-US" dirty="0" smtClean="0">
              <a:solidFill>
                <a:schemeClr val="bg1"/>
              </a:solidFill>
            </a:endParaRPr>
          </a:p>
          <a:p>
            <a:endParaRPr lang="en-US" dirty="0">
              <a:solidFill>
                <a:schemeClr val="bg1"/>
              </a:solidFill>
            </a:endParaRPr>
          </a:p>
        </p:txBody>
      </p:sp>
    </p:spTree>
  </p:cSld>
  <p:clrMapOvr>
    <a:masterClrMapping/>
  </p:clrMapOvr>
  <p:transition>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9144000" cy="4525963"/>
          </a:xfrm>
        </p:spPr>
        <p:txBody>
          <a:bodyPr>
            <a:noAutofit/>
          </a:bodyPr>
          <a:lstStyle/>
          <a:p>
            <a:pPr lvl="0" algn="ctr">
              <a:buNone/>
            </a:pPr>
            <a:r>
              <a:rPr lang="en-US" sz="4800" dirty="0" smtClean="0">
                <a:solidFill>
                  <a:srgbClr val="273F73"/>
                </a:solidFill>
              </a:rPr>
              <a:t>Keep all of the papers attached to the rings of your binder. </a:t>
            </a:r>
          </a:p>
          <a:p>
            <a:pPr lvl="0" algn="ctr">
              <a:buNone/>
            </a:pPr>
            <a:endParaRPr lang="en-US" sz="4800" dirty="0" smtClean="0">
              <a:solidFill>
                <a:srgbClr val="273F73"/>
              </a:solidFill>
            </a:endParaRPr>
          </a:p>
          <a:p>
            <a:pPr lvl="0" algn="ctr">
              <a:buNone/>
            </a:pPr>
            <a:r>
              <a:rPr lang="en-US" sz="4800" dirty="0" smtClean="0">
                <a:solidFill>
                  <a:srgbClr val="FF0000"/>
                </a:solidFill>
              </a:rPr>
              <a:t>This will help prevent the “I lost it” claims at the end of each unit.</a:t>
            </a:r>
          </a:p>
          <a:p>
            <a:pPr lvl="0" algn="ctr">
              <a:buNone/>
            </a:pPr>
            <a:r>
              <a:rPr lang="en-US" sz="4800" dirty="0" smtClean="0">
                <a:solidFill>
                  <a:srgbClr val="FF0000"/>
                </a:solidFill>
              </a:rPr>
              <a:t> </a:t>
            </a:r>
            <a:endParaRPr lang="en-US" sz="4800" dirty="0">
              <a:solidFill>
                <a:srgbClr val="FF0000"/>
              </a:solidFill>
            </a:endParaRPr>
          </a:p>
        </p:txBody>
      </p:sp>
    </p:spTree>
  </p:cSld>
  <p:clrMapOvr>
    <a:masterClrMapping/>
  </p:clrMapOvr>
  <p:transition>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9144000" cy="4525963"/>
          </a:xfrm>
        </p:spPr>
        <p:txBody>
          <a:bodyPr>
            <a:normAutofit fontScale="92500"/>
          </a:bodyPr>
          <a:lstStyle/>
          <a:p>
            <a:pPr lvl="0" algn="ctr">
              <a:buNone/>
            </a:pPr>
            <a:r>
              <a:rPr lang="en-US" sz="4800" dirty="0" smtClean="0">
                <a:solidFill>
                  <a:srgbClr val="273F73"/>
                </a:solidFill>
              </a:rPr>
              <a:t>The notebook will be graded at the end of each unit. </a:t>
            </a:r>
          </a:p>
          <a:p>
            <a:pPr lvl="0" algn="ctr">
              <a:buNone/>
            </a:pPr>
            <a:endParaRPr lang="en-US" sz="4800" dirty="0" smtClean="0">
              <a:solidFill>
                <a:srgbClr val="273F73"/>
              </a:solidFill>
            </a:endParaRPr>
          </a:p>
          <a:p>
            <a:pPr lvl="0" algn="ctr">
              <a:buNone/>
            </a:pPr>
            <a:r>
              <a:rPr lang="en-US" sz="4800" dirty="0" smtClean="0">
                <a:solidFill>
                  <a:srgbClr val="FF0000"/>
                </a:solidFill>
              </a:rPr>
              <a:t>There will be a quick check at the end of the first week session to make sure everyone is on the right track. </a:t>
            </a:r>
          </a:p>
          <a:p>
            <a:endParaRPr lang="en-US" dirty="0"/>
          </a:p>
        </p:txBody>
      </p:sp>
    </p:spTree>
  </p:cSld>
  <p:clrMapOvr>
    <a:masterClrMapping/>
  </p:clrMapOvr>
  <p:transition>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9144000" cy="5668963"/>
          </a:xfrm>
        </p:spPr>
        <p:txBody>
          <a:bodyPr>
            <a:normAutofit/>
          </a:bodyPr>
          <a:lstStyle/>
          <a:p>
            <a:pPr lvl="0" algn="ctr">
              <a:buNone/>
            </a:pPr>
            <a:r>
              <a:rPr lang="en-US" sz="4800" dirty="0" smtClean="0">
                <a:solidFill>
                  <a:srgbClr val="273F73"/>
                </a:solidFill>
              </a:rPr>
              <a:t>The daily agenda/journal will be the first sheet of paper in your health section.  Upon entering the classroom you will write down the daily agenda and answer the journal questions in the gym.</a:t>
            </a:r>
          </a:p>
          <a:p>
            <a:pPr algn="ctr">
              <a:buNone/>
            </a:pPr>
            <a:r>
              <a:rPr lang="en-US" dirty="0" smtClean="0"/>
              <a:t> </a:t>
            </a:r>
          </a:p>
          <a:p>
            <a:pPr>
              <a:buNone/>
            </a:pPr>
            <a:endParaRPr lang="en-US" dirty="0"/>
          </a:p>
        </p:txBody>
      </p:sp>
    </p:spTree>
  </p:cSld>
  <p:clrMapOvr>
    <a:masterClrMapping/>
  </p:clrMapOvr>
  <p:transition>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3">
      <a:dk1>
        <a:srgbClr val="939EB0"/>
      </a:dk1>
      <a:lt1>
        <a:sysClr val="window" lastClr="FFFFFF"/>
      </a:lt1>
      <a:dk2>
        <a:srgbClr val="546074"/>
      </a:dk2>
      <a:lt2>
        <a:srgbClr val="FADB22"/>
      </a:lt2>
      <a:accent1>
        <a:srgbClr val="FADB22"/>
      </a:accent1>
      <a:accent2>
        <a:srgbClr val="FADB22"/>
      </a:accent2>
      <a:accent3>
        <a:srgbClr val="FADB22"/>
      </a:accent3>
      <a:accent4>
        <a:srgbClr val="00ADDC"/>
      </a:accent4>
      <a:accent5>
        <a:srgbClr val="738AC8"/>
      </a:accent5>
      <a:accent6>
        <a:srgbClr val="1AB39F"/>
      </a:accent6>
      <a:hlink>
        <a:srgbClr val="FADB22"/>
      </a:hlink>
      <a:folHlink>
        <a:srgbClr val="5F779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56</TotalTime>
  <Words>169</Words>
  <Application>Microsoft Office PowerPoint</Application>
  <PresentationFormat>On-screen Show (4:3)</PresentationFormat>
  <Paragraphs>17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Module</vt:lpstr>
      <vt:lpstr>Health Requirements </vt:lpstr>
      <vt:lpstr>Slide 2</vt:lpstr>
      <vt:lpstr>Slide 3</vt:lpstr>
      <vt:lpstr>Slide 4</vt:lpstr>
      <vt:lpstr>Slide 5</vt:lpstr>
      <vt:lpstr>Slide 6</vt:lpstr>
    </vt:vector>
  </TitlesOfParts>
  <Company>Washington Unified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Requirements </dc:title>
  <dc:creator>Administrator</dc:creator>
  <cp:lastModifiedBy>Administrator</cp:lastModifiedBy>
  <cp:revision>10</cp:revision>
  <dcterms:created xsi:type="dcterms:W3CDTF">2011-01-27T21:30:57Z</dcterms:created>
  <dcterms:modified xsi:type="dcterms:W3CDTF">2013-01-22T23:37:05Z</dcterms:modified>
</cp:coreProperties>
</file>