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08FA4-57A5-42BE-8E94-8EF811B8DB7F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0AFE0-F111-490B-A7A5-EBA92474C9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E63989-2D8F-47FA-99F6-A566EAAFC7EC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BBFBB4-30A9-4680-A2F7-B6A334DC55D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851648" cy="3505200"/>
          </a:xfrm>
        </p:spPr>
        <p:txBody>
          <a:bodyPr>
            <a:noAutofit/>
          </a:bodyPr>
          <a:lstStyle/>
          <a:p>
            <a:pPr algn="ctr"/>
            <a:r>
              <a:rPr lang="en-US" sz="11000" smtClean="0"/>
              <a:t>Types of </a:t>
            </a:r>
            <a:br>
              <a:rPr lang="en-US" sz="11000" smtClean="0"/>
            </a:br>
            <a:r>
              <a:rPr lang="en-US" sz="11000" smtClean="0"/>
              <a:t>Relationships</a:t>
            </a:r>
            <a:endParaRPr lang="en-US" sz="11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Dating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389120"/>
          </a:xfrm>
        </p:spPr>
        <p:txBody>
          <a:bodyPr>
            <a:normAutofit/>
          </a:bodyPr>
          <a:lstStyle/>
          <a:p>
            <a:r>
              <a:rPr lang="en-US" sz="3000" u="sng" dirty="0" smtClean="0">
                <a:solidFill>
                  <a:schemeClr val="accent2"/>
                </a:solidFill>
              </a:rPr>
              <a:t>Casual: </a:t>
            </a:r>
            <a:r>
              <a:rPr lang="en-US" sz="3000" dirty="0" smtClean="0"/>
              <a:t>When you are in a relationship with someone you like. You are not sure if they will be “the one,” and you see them on occasion.</a:t>
            </a:r>
          </a:p>
          <a:p>
            <a:r>
              <a:rPr lang="en-US" sz="3000" u="sng" dirty="0" smtClean="0">
                <a:solidFill>
                  <a:schemeClr val="accent2"/>
                </a:solidFill>
              </a:rPr>
              <a:t>Steady: </a:t>
            </a:r>
            <a:r>
              <a:rPr lang="en-US" sz="3000" dirty="0" smtClean="0"/>
              <a:t>When you are in a relationship with someone you feel that you are in love with. This someone is very special to you and you always want to be around them.</a:t>
            </a:r>
            <a:endParaRPr lang="en-US" sz="3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Marriage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en-US" sz="3000" u="sng" dirty="0" smtClean="0">
                <a:solidFill>
                  <a:schemeClr val="accent2"/>
                </a:solidFill>
              </a:rPr>
              <a:t>Successful: </a:t>
            </a:r>
            <a:r>
              <a:rPr lang="en-US" sz="3000" dirty="0" smtClean="0"/>
              <a:t>A successful marriage entails the following:</a:t>
            </a:r>
          </a:p>
          <a:p>
            <a:pPr lvl="1"/>
            <a:r>
              <a:rPr lang="en-US" sz="2800" dirty="0" smtClean="0"/>
              <a:t>Love</a:t>
            </a:r>
          </a:p>
          <a:p>
            <a:pPr lvl="1"/>
            <a:r>
              <a:rPr lang="en-US" sz="2800" dirty="0" smtClean="0"/>
              <a:t>Compatibility</a:t>
            </a:r>
          </a:p>
          <a:p>
            <a:pPr lvl="1"/>
            <a:r>
              <a:rPr lang="en-US" sz="2800" dirty="0" smtClean="0"/>
              <a:t>Friendship</a:t>
            </a:r>
          </a:p>
          <a:p>
            <a:pPr lvl="1"/>
            <a:r>
              <a:rPr lang="en-US" sz="2800" dirty="0" smtClean="0"/>
              <a:t>Similar interests backgrounds and goals</a:t>
            </a:r>
          </a:p>
          <a:p>
            <a:pPr lvl="1"/>
            <a:r>
              <a:rPr lang="en-US" sz="2800" dirty="0" smtClean="0"/>
              <a:t>Strong commitment to one another</a:t>
            </a:r>
          </a:p>
          <a:p>
            <a:pPr lvl="1"/>
            <a:r>
              <a:rPr lang="en-US" sz="2800" dirty="0" smtClean="0"/>
              <a:t>Communication</a:t>
            </a:r>
          </a:p>
          <a:p>
            <a:pPr lvl="1"/>
            <a:r>
              <a:rPr lang="en-US" sz="2800" dirty="0" smtClean="0"/>
              <a:t>Shared responsibilities</a:t>
            </a:r>
          </a:p>
          <a:p>
            <a:pPr lvl="1"/>
            <a:r>
              <a:rPr lang="en-US" sz="2800" dirty="0" smtClean="0"/>
              <a:t>Physical attraction</a:t>
            </a:r>
          </a:p>
          <a:p>
            <a:pPr lvl="1"/>
            <a:r>
              <a:rPr lang="en-US" sz="2800" dirty="0" smtClean="0"/>
              <a:t>Mutual concern and respect</a:t>
            </a:r>
          </a:p>
          <a:p>
            <a:pPr lvl="1"/>
            <a:r>
              <a:rPr lang="en-US" sz="2800" dirty="0" smtClean="0"/>
              <a:t>Ability to compromise</a:t>
            </a:r>
          </a:p>
          <a:p>
            <a:pPr lvl="1"/>
            <a:endParaRPr lang="en-US" sz="28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There are four different categories of relationships: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2133600"/>
            <a:ext cx="2971800" cy="3886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Family</a:t>
            </a:r>
          </a:p>
          <a:p>
            <a:pPr algn="ctr">
              <a:buNone/>
            </a:pPr>
            <a:r>
              <a:rPr lang="en-US" sz="4000" b="1" dirty="0" smtClean="0"/>
              <a:t>Friendship</a:t>
            </a:r>
          </a:p>
          <a:p>
            <a:pPr algn="ctr">
              <a:buNone/>
            </a:pPr>
            <a:r>
              <a:rPr lang="en-US" sz="4000" b="1" dirty="0" smtClean="0"/>
              <a:t>Dating</a:t>
            </a:r>
          </a:p>
          <a:p>
            <a:pPr algn="ctr">
              <a:buNone/>
            </a:pPr>
            <a:r>
              <a:rPr lang="en-US" sz="4000" b="1" dirty="0" smtClean="0"/>
              <a:t>Marriage</a:t>
            </a:r>
            <a:endParaRPr lang="en-US" sz="40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2212848" cy="668221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Family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228600" y="1219200"/>
            <a:ext cx="2743200" cy="32766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Through relationships with family members, a child learns love, respect, getting along well with others, and to function as part of a group.</a:t>
            </a:r>
            <a:endParaRPr lang="en-US" sz="2400" dirty="0"/>
          </a:p>
        </p:txBody>
      </p:sp>
      <p:pic>
        <p:nvPicPr>
          <p:cNvPr id="16388" name="Picture 4" descr="http://www.mdresort.com/images/family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3005" r="3005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2895600" cy="626017"/>
          </a:xfrm>
        </p:spPr>
        <p:txBody>
          <a:bodyPr>
            <a:noAutofit/>
          </a:bodyPr>
          <a:lstStyle/>
          <a:p>
            <a:pPr algn="ctr"/>
            <a:r>
              <a:rPr lang="en-US" sz="4500" dirty="0" smtClean="0"/>
              <a:t>Friendships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228600" y="990600"/>
            <a:ext cx="2590800" cy="27432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Relationships with friends are give and take. They are based on mutual trust, acceptance, common interest and common value.</a:t>
            </a:r>
            <a:endParaRPr lang="en-US" sz="2400" dirty="0"/>
          </a:p>
        </p:txBody>
      </p:sp>
      <p:pic>
        <p:nvPicPr>
          <p:cNvPr id="15362" name="Picture 2" descr="http://www.estatevaults.com/bol/friendship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4620" r="4620"/>
          <a:stretch>
            <a:fillRect/>
          </a:stretch>
        </p:blipFill>
        <p:spPr bwMode="auto">
          <a:xfrm rot="420000">
            <a:off x="3432423" y="1254949"/>
            <a:ext cx="5577397" cy="47490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2212848" cy="702217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Dating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609600" y="1066800"/>
            <a:ext cx="2209800" cy="24384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Dating is the typical way by which teenagers get to know people whom they are attracted to.</a:t>
            </a:r>
            <a:endParaRPr lang="en-US" sz="2400" dirty="0"/>
          </a:p>
        </p:txBody>
      </p:sp>
      <p:pic>
        <p:nvPicPr>
          <p:cNvPr id="14338" name="Picture 2" descr="http://gotsole.files.wordpress.com/2009/07/holding-hands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1146" b="2114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2743200" cy="549817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Marriage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304800" y="1066800"/>
            <a:ext cx="2514600" cy="28194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People marry for love, companionship, financial and social reasons, and/or to start a family.</a:t>
            </a:r>
            <a:endParaRPr lang="en-US" sz="2400" dirty="0"/>
          </a:p>
        </p:txBody>
      </p:sp>
      <p:pic>
        <p:nvPicPr>
          <p:cNvPr id="13314" name="Picture 2" descr="http://www.dioceseofscranton.org/OPL/jennydon130%5B1%5D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1628" b="21628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496312"/>
          </a:xfrm>
        </p:spPr>
        <p:txBody>
          <a:bodyPr>
            <a:normAutofit/>
          </a:bodyPr>
          <a:lstStyle/>
          <a:p>
            <a:pPr algn="ctr"/>
            <a:r>
              <a:rPr lang="en-US" sz="6500" dirty="0" smtClean="0"/>
              <a:t>Types of Relationships</a:t>
            </a:r>
            <a:endParaRPr lang="en-US" sz="65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Family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en-US" sz="3000" u="sng" dirty="0" smtClean="0">
                <a:solidFill>
                  <a:schemeClr val="accent2"/>
                </a:solidFill>
              </a:rPr>
              <a:t>Nuclear: </a:t>
            </a:r>
            <a:r>
              <a:rPr lang="en-US" sz="3000" dirty="0" smtClean="0"/>
              <a:t>A family with a mother father and children, who all live together.</a:t>
            </a:r>
          </a:p>
          <a:p>
            <a:r>
              <a:rPr lang="en-US" sz="3000" u="sng" dirty="0" smtClean="0">
                <a:solidFill>
                  <a:schemeClr val="accent2"/>
                </a:solidFill>
              </a:rPr>
              <a:t>Single Parent: </a:t>
            </a:r>
            <a:r>
              <a:rPr lang="en-US" sz="3000" dirty="0" smtClean="0"/>
              <a:t>A mother or father that doesn’t have a partner and lives with only their children.</a:t>
            </a:r>
          </a:p>
          <a:p>
            <a:r>
              <a:rPr lang="en-US" sz="3000" u="sng" dirty="0" smtClean="0">
                <a:solidFill>
                  <a:schemeClr val="accent2"/>
                </a:solidFill>
              </a:rPr>
              <a:t>Extended Family: </a:t>
            </a:r>
            <a:r>
              <a:rPr lang="en-US" sz="3000" dirty="0" smtClean="0"/>
              <a:t>When a  nuclear or single parent family lives close or with other relatives.</a:t>
            </a:r>
          </a:p>
          <a:p>
            <a:r>
              <a:rPr lang="en-US" sz="3000" u="sng" dirty="0" smtClean="0">
                <a:solidFill>
                  <a:schemeClr val="accent2"/>
                </a:solidFill>
              </a:rPr>
              <a:t>Blended Family: </a:t>
            </a:r>
            <a:r>
              <a:rPr lang="en-US" sz="3000" dirty="0" smtClean="0"/>
              <a:t>When a single parent remarries. A blended family consists of a biological parent and a non-biological parent.</a:t>
            </a:r>
          </a:p>
          <a:p>
            <a:r>
              <a:rPr lang="en-US" sz="3000" u="sng" dirty="0" smtClean="0">
                <a:solidFill>
                  <a:schemeClr val="accent2"/>
                </a:solidFill>
              </a:rPr>
              <a:t>Foster Family: </a:t>
            </a:r>
            <a:r>
              <a:rPr lang="en-US" sz="3000" dirty="0" smtClean="0"/>
              <a:t>When an adult or couple provides a home and care for a child, because the child’s biological family cannot care for them.</a:t>
            </a:r>
          </a:p>
          <a:p>
            <a:r>
              <a:rPr lang="en-US" sz="3000" u="sng" dirty="0" smtClean="0">
                <a:solidFill>
                  <a:schemeClr val="accent2"/>
                </a:solidFill>
              </a:rPr>
              <a:t>Other Family: </a:t>
            </a:r>
            <a:r>
              <a:rPr lang="en-US" sz="3000" dirty="0" smtClean="0"/>
              <a:t>When a married couple doesn't have kids OR when an unrelated group of people live together and support one another as if they were a family.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Friendships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sz="3000" u="sng" dirty="0" smtClean="0">
                <a:solidFill>
                  <a:schemeClr val="accent2"/>
                </a:solidFill>
              </a:rPr>
              <a:t>Casual: </a:t>
            </a:r>
            <a:r>
              <a:rPr lang="en-US" sz="3000" dirty="0" smtClean="0"/>
              <a:t>These are convenient friends, whom you may have in a class and be assigned a project with or a neighbor you say “Hi” to.</a:t>
            </a:r>
          </a:p>
          <a:p>
            <a:r>
              <a:rPr lang="en-US" sz="3000" u="sng" dirty="0" smtClean="0">
                <a:solidFill>
                  <a:schemeClr val="accent2"/>
                </a:solidFill>
              </a:rPr>
              <a:t>Close: </a:t>
            </a:r>
            <a:r>
              <a:rPr lang="en-US" sz="3000" dirty="0" smtClean="0"/>
              <a:t>In other words: A best friend. This is someone you can talk to about a problem or just someone that you love to hang out with. A close friend is someone that you want to be friends with for a very long time, or forever.</a:t>
            </a:r>
          </a:p>
          <a:p>
            <a:r>
              <a:rPr lang="en-US" sz="3000" u="sng" dirty="0" smtClean="0">
                <a:solidFill>
                  <a:schemeClr val="accent2"/>
                </a:solidFill>
              </a:rPr>
              <a:t>Opposite Sex: </a:t>
            </a:r>
            <a:r>
              <a:rPr lang="en-US" sz="3000" dirty="0" smtClean="0"/>
              <a:t>When a boy and a girl are friends. Many people have opposite sex friends because they have similar interests.</a:t>
            </a:r>
            <a:endParaRPr lang="en-US" sz="3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450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Types of  Relationships</vt:lpstr>
      <vt:lpstr>There are four different categories of relationships:</vt:lpstr>
      <vt:lpstr>Family</vt:lpstr>
      <vt:lpstr>Friendships</vt:lpstr>
      <vt:lpstr>Dating</vt:lpstr>
      <vt:lpstr>Marriage</vt:lpstr>
      <vt:lpstr>Types of Relationships</vt:lpstr>
      <vt:lpstr>Family</vt:lpstr>
      <vt:lpstr>Friendships</vt:lpstr>
      <vt:lpstr>Dating</vt:lpstr>
      <vt:lpstr>Marriage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</dc:title>
  <dc:creator>Administrator</dc:creator>
  <cp:lastModifiedBy>Administrator</cp:lastModifiedBy>
  <cp:revision>13</cp:revision>
  <dcterms:created xsi:type="dcterms:W3CDTF">2011-01-26T21:04:36Z</dcterms:created>
  <dcterms:modified xsi:type="dcterms:W3CDTF">2012-05-09T15:02:28Z</dcterms:modified>
</cp:coreProperties>
</file>