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8EBBB05-2330-4744-8B95-D20F2F29FF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D55EE2-04CD-451C-A427-54985C4D9A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BB05-2330-4744-8B95-D20F2F29FF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EE2-04CD-451C-A427-54985C4D9A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BB05-2330-4744-8B95-D20F2F29FF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EE2-04CD-451C-A427-54985C4D9A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8EBBB05-2330-4744-8B95-D20F2F29FF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D55EE2-04CD-451C-A427-54985C4D9A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8EBBB05-2330-4744-8B95-D20F2F29FF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D55EE2-04CD-451C-A427-54985C4D9A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BB05-2330-4744-8B95-D20F2F29FF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EE2-04CD-451C-A427-54985C4D9A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BB05-2330-4744-8B95-D20F2F29FF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EE2-04CD-451C-A427-54985C4D9A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EBBB05-2330-4744-8B95-D20F2F29FF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D55EE2-04CD-451C-A427-54985C4D9A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BB05-2330-4744-8B95-D20F2F29FF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5EE2-04CD-451C-A427-54985C4D9A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8EBBB05-2330-4744-8B95-D20F2F29FF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D55EE2-04CD-451C-A427-54985C4D9A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EBBB05-2330-4744-8B95-D20F2F29FF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D55EE2-04CD-451C-A427-54985C4D9A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8EBBB05-2330-4744-8B95-D20F2F29FF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D55EE2-04CD-451C-A427-54985C4D9A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52400"/>
            <a:ext cx="6781800" cy="2590800"/>
          </a:xfrm>
        </p:spPr>
        <p:txBody>
          <a:bodyPr>
            <a:normAutofit/>
          </a:bodyPr>
          <a:lstStyle/>
          <a:p>
            <a:pPr algn="ctr"/>
            <a:r>
              <a:rPr lang="en-US" sz="7000" dirty="0" smtClean="0"/>
              <a:t>Relationship Stress</a:t>
            </a:r>
            <a:endParaRPr lang="en-US" sz="7000" dirty="0"/>
          </a:p>
        </p:txBody>
      </p:sp>
      <p:pic>
        <p:nvPicPr>
          <p:cNvPr id="6146" name="Picture 2" descr="http://www.stressbreakdown.com/images/USB-relationship-st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124200"/>
            <a:ext cx="3733800" cy="29101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r>
              <a:rPr lang="en-US" sz="4500" dirty="0" smtClean="0"/>
              <a:t>Family</a:t>
            </a:r>
            <a:endParaRPr lang="en-US" sz="4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48737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Separation and Divorce: </a:t>
            </a:r>
            <a:r>
              <a:rPr lang="en-US" sz="2000" dirty="0" smtClean="0"/>
              <a:t>A husband and a wife may have problems which they can’t resolve, so they separate. Since they no longer live together it creates stress on the child.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Drug Abuse: </a:t>
            </a:r>
            <a:r>
              <a:rPr lang="en-US" sz="2000" dirty="0" smtClean="0"/>
              <a:t>Occurs when there is a family member who has </a:t>
            </a:r>
            <a:r>
              <a:rPr lang="en-US" sz="2000" dirty="0" smtClean="0"/>
              <a:t>an </a:t>
            </a:r>
            <a:r>
              <a:rPr lang="en-US" sz="2000" dirty="0" smtClean="0"/>
              <a:t>alcohol or drug problem and they cannot quit. This can cause problems in the home because it may hurt other family members in a physical, verbal, or emotional way.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Financial Problems</a:t>
            </a:r>
            <a:r>
              <a:rPr lang="en-US" sz="2000" dirty="0" smtClean="0">
                <a:solidFill>
                  <a:srgbClr val="C00000"/>
                </a:solidFill>
              </a:rPr>
              <a:t>: </a:t>
            </a:r>
            <a:r>
              <a:rPr lang="en-US" sz="2000" dirty="0" smtClean="0"/>
              <a:t>When a parent loses their job, it causes them stress and may trigger mean and hurtful actions. This may occur when a family member cannot make enough money. </a:t>
            </a:r>
            <a:endParaRPr lang="en-US" sz="2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r>
              <a:rPr lang="en-US" sz="4500" dirty="0" smtClean="0"/>
              <a:t>Friendships</a:t>
            </a:r>
            <a:endParaRPr lang="en-US" sz="4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48737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Envy and Jealousy: </a:t>
            </a:r>
            <a:r>
              <a:rPr lang="en-US" sz="2000" dirty="0" smtClean="0"/>
              <a:t>One may be envious of their friends accomplishments, appearance, possessions, popularity, etc. Jealousy may also be caused by a friends desire to develop relationships with other people.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Transferring Anger: </a:t>
            </a:r>
            <a:r>
              <a:rPr lang="en-US" sz="2000" dirty="0" smtClean="0"/>
              <a:t>An individual may cruelly release their anger towards their friend, even though their friend did nothing to harm him or her.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Cliques and Gangs: </a:t>
            </a:r>
            <a:r>
              <a:rPr lang="en-US" sz="2000" dirty="0" smtClean="0"/>
              <a:t>Cliques occur when there a group of people that you “fit in” with, because you all have similar interests. </a:t>
            </a:r>
            <a:r>
              <a:rPr lang="en-US" sz="2000" smtClean="0"/>
              <a:t>Gangs as groups </a:t>
            </a:r>
            <a:r>
              <a:rPr lang="en-US" sz="2000" dirty="0" smtClean="0"/>
              <a:t>are violent and pressure others to do bad things.</a:t>
            </a:r>
            <a:endParaRPr lang="en-US" sz="2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r>
              <a:rPr lang="en-US" sz="4500" dirty="0" smtClean="0"/>
              <a:t>Dating</a:t>
            </a:r>
            <a:endParaRPr lang="en-US" sz="4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4873752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Breaking Up: </a:t>
            </a:r>
            <a:r>
              <a:rPr lang="en-US" sz="2000" dirty="0" smtClean="0"/>
              <a:t>It is very hurtful when either you break up with someone or that person breaks up with you. Sometimes it results in crying or even becoming sick to your stomach.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Decisions about Physical Intimacy: </a:t>
            </a:r>
            <a:r>
              <a:rPr lang="en-US" sz="2000" dirty="0" smtClean="0"/>
              <a:t>It is natural for teenagers that have been dating for a while to feel sexually attracted to one another. It is also natural to feel uncomfortable about these decisions. Sex may affect your self-esteem, and your relationship as well as risking pregnancy and STDs. One partner may pressure you to have sex, however one must stand up for themselves.</a:t>
            </a:r>
            <a:endParaRPr lang="en-US" sz="2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r>
              <a:rPr lang="en-US" sz="4500" dirty="0" smtClean="0"/>
              <a:t>Marriage</a:t>
            </a:r>
            <a:endParaRPr lang="en-US" sz="4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43000"/>
            <a:ext cx="7467600" cy="4873752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Marital Roles: </a:t>
            </a:r>
            <a:r>
              <a:rPr lang="en-US" sz="2000" dirty="0" smtClean="0"/>
              <a:t>Marital roles include which responsibilities each partner assumes in a relationship. This may include, financial and house hold duties such as: Paying bills, cleaning, and cooking.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450</TotalTime>
  <Words>363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Relationship Stress</vt:lpstr>
      <vt:lpstr>Family</vt:lpstr>
      <vt:lpstr>Friendships</vt:lpstr>
      <vt:lpstr>Dating</vt:lpstr>
      <vt:lpstr>Marriage</vt:lpstr>
    </vt:vector>
  </TitlesOfParts>
  <Company>Washington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 Stress</dc:title>
  <dc:creator>Administrator</dc:creator>
  <cp:lastModifiedBy>Administrator</cp:lastModifiedBy>
  <cp:revision>10</cp:revision>
  <dcterms:created xsi:type="dcterms:W3CDTF">2011-01-26T21:33:11Z</dcterms:created>
  <dcterms:modified xsi:type="dcterms:W3CDTF">2012-08-30T21:28:37Z</dcterms:modified>
</cp:coreProperties>
</file>