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505389-0730-4303-A3F3-05B8EDB6C81E}" type="datetimeFigureOut">
              <a:rPr lang="en-US" smtClean="0"/>
              <a:t>4/24/2013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EA814E0-DF13-4FF3-9811-E4A242657E7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05389-0730-4303-A3F3-05B8EDB6C81E}"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814E0-DF13-4FF3-9811-E4A242657E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05389-0730-4303-A3F3-05B8EDB6C81E}"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814E0-DF13-4FF3-9811-E4A242657E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05389-0730-4303-A3F3-05B8EDB6C81E}"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814E0-DF13-4FF3-9811-E4A242657E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505389-0730-4303-A3F3-05B8EDB6C81E}"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814E0-DF13-4FF3-9811-E4A242657E7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505389-0730-4303-A3F3-05B8EDB6C81E}"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814E0-DF13-4FF3-9811-E4A242657E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505389-0730-4303-A3F3-05B8EDB6C81E}" type="datetimeFigureOut">
              <a:rPr lang="en-US" smtClean="0"/>
              <a:t>4/24/2013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A814E0-DF13-4FF3-9811-E4A242657E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505389-0730-4303-A3F3-05B8EDB6C81E}" type="datetimeFigureOut">
              <a:rPr lang="en-US" smtClean="0"/>
              <a:t>4/24/2013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A814E0-DF13-4FF3-9811-E4A242657E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05389-0730-4303-A3F3-05B8EDB6C81E}" type="datetimeFigureOut">
              <a:rPr lang="en-US" smtClean="0"/>
              <a:t>4/24/2013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A814E0-DF13-4FF3-9811-E4A242657E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505389-0730-4303-A3F3-05B8EDB6C81E}"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814E0-DF13-4FF3-9811-E4A242657E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05389-0730-4303-A3F3-05B8EDB6C81E}"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EA814E0-DF13-4FF3-9811-E4A242657E7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505389-0730-4303-A3F3-05B8EDB6C81E}" type="datetimeFigureOut">
              <a:rPr lang="en-US" smtClean="0"/>
              <a:t>4/24/2013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EA814E0-DF13-4FF3-9811-E4A242657E7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Effective Lyrics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685800"/>
            <a:ext cx="8229600" cy="5638800"/>
          </a:xfrm>
        </p:spPr>
        <p:txBody>
          <a:bodyPr/>
          <a:lstStyle/>
          <a:p>
            <a:r>
              <a:rPr lang="en-US" dirty="0" smtClean="0"/>
              <a:t>Write what’s real for you</a:t>
            </a:r>
          </a:p>
          <a:p>
            <a:r>
              <a:rPr lang="en-US" dirty="0" smtClean="0"/>
              <a:t>Write what you feel</a:t>
            </a:r>
          </a:p>
          <a:p>
            <a:r>
              <a:rPr lang="en-US" dirty="0" smtClean="0"/>
              <a:t>Write what you love</a:t>
            </a:r>
          </a:p>
          <a:p>
            <a:endParaRPr lang="en-US" dirty="0" smtClean="0"/>
          </a:p>
          <a:p>
            <a:r>
              <a:rPr lang="en-US" dirty="0" smtClean="0"/>
              <a:t>Ask yourself</a:t>
            </a:r>
          </a:p>
          <a:p>
            <a:pPr lvl="1"/>
            <a:r>
              <a:rPr lang="en-US" dirty="0" smtClean="0"/>
              <a:t>Would an artist want to say this?</a:t>
            </a:r>
          </a:p>
          <a:p>
            <a:pPr lvl="1"/>
            <a:r>
              <a:rPr lang="en-US" dirty="0" smtClean="0"/>
              <a:t>Would millions of listeners want to hear this?</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audience needs to believe the singer</a:t>
            </a:r>
          </a:p>
          <a:p>
            <a:r>
              <a:rPr lang="en-US" dirty="0" smtClean="0"/>
              <a:t>Write for the image of the singer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step lyric writing technique</a:t>
            </a:r>
            <a:endParaRPr lang="en-US" dirty="0"/>
          </a:p>
        </p:txBody>
      </p:sp>
      <p:sp>
        <p:nvSpPr>
          <p:cNvPr id="3" name="Content Placeholder 2"/>
          <p:cNvSpPr>
            <a:spLocks noGrp="1"/>
          </p:cNvSpPr>
          <p:nvPr>
            <p:ph idx="1"/>
          </p:nvPr>
        </p:nvSpPr>
        <p:spPr/>
        <p:txBody>
          <a:bodyPr/>
          <a:lstStyle/>
          <a:p>
            <a:r>
              <a:rPr lang="en-US" dirty="0" smtClean="0"/>
              <a:t>Step one: Start with a Title</a:t>
            </a:r>
          </a:p>
          <a:p>
            <a:pPr lvl="1"/>
            <a:r>
              <a:rPr lang="en-US" dirty="0" smtClean="0"/>
              <a:t>and a brief phrase that summarizes the idea</a:t>
            </a:r>
          </a:p>
          <a:p>
            <a:r>
              <a:rPr lang="en-US" dirty="0" smtClean="0"/>
              <a:t>Step two: Outline the Story</a:t>
            </a:r>
          </a:p>
          <a:p>
            <a:pPr lvl="1"/>
            <a:r>
              <a:rPr lang="en-US" dirty="0" smtClean="0"/>
              <a:t>What ideas need to be introduced in each verse</a:t>
            </a:r>
          </a:p>
          <a:p>
            <a:pPr lvl="1"/>
            <a:r>
              <a:rPr lang="en-US" dirty="0" smtClean="0"/>
              <a:t>Will there be a bridge, what new info will be revealed</a:t>
            </a:r>
          </a:p>
          <a:p>
            <a:pPr lvl="1"/>
            <a:r>
              <a:rPr lang="en-US" dirty="0" smtClean="0"/>
              <a:t>Choruses job is to highlight the title, summarize idea</a:t>
            </a:r>
          </a:p>
          <a:p>
            <a:pPr lvl="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Practicing the three steps</a:t>
            </a:r>
            <a:endParaRPr lang="en-US" dirty="0"/>
          </a:p>
        </p:txBody>
      </p:sp>
      <p:sp>
        <p:nvSpPr>
          <p:cNvPr id="3" name="Content Placeholder 2"/>
          <p:cNvSpPr>
            <a:spLocks noGrp="1"/>
          </p:cNvSpPr>
          <p:nvPr>
            <p:ph idx="1"/>
          </p:nvPr>
        </p:nvSpPr>
        <p:spPr/>
        <p:txBody>
          <a:bodyPr/>
          <a:lstStyle/>
          <a:p>
            <a:pPr>
              <a:buNone/>
            </a:pPr>
            <a:r>
              <a:rPr lang="en-US" dirty="0" smtClean="0"/>
              <a:t>Step 1: In a notebook write down the title for which you have not written a lyric</a:t>
            </a:r>
          </a:p>
          <a:p>
            <a:pPr>
              <a:buNone/>
            </a:pPr>
            <a:r>
              <a:rPr lang="en-US" dirty="0" smtClean="0"/>
              <a:t>Step 2: In a sentence or two, jot down the information that needs to be conveyed in the first verse to clearly lead the listener to the title. Don’t worry about rhymes and syllables, focus on creating the story. </a:t>
            </a:r>
          </a:p>
          <a:p>
            <a:pPr>
              <a:buNone/>
            </a:pPr>
            <a:r>
              <a:rPr lang="en-US" dirty="0" smtClean="0"/>
              <a:t>	</a:t>
            </a:r>
            <a:r>
              <a:rPr lang="en-US" dirty="0" smtClean="0"/>
              <a:t>Continue to ask yourself, “Then what happened?” and then write down what will be in your second verse to again lead back to the title.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Understanding what constitutes a great idea</a:t>
            </a:r>
            <a:endParaRPr lang="en-US" dirty="0"/>
          </a:p>
        </p:txBody>
      </p:sp>
      <p:sp>
        <p:nvSpPr>
          <p:cNvPr id="3" name="Content Placeholder 2"/>
          <p:cNvSpPr>
            <a:spLocks noGrp="1"/>
          </p:cNvSpPr>
          <p:nvPr>
            <p:ph idx="1"/>
          </p:nvPr>
        </p:nvSpPr>
        <p:spPr/>
        <p:txBody>
          <a:bodyPr/>
          <a:lstStyle/>
          <a:p>
            <a:r>
              <a:rPr lang="en-US" dirty="0" smtClean="0"/>
              <a:t>Step one: start with a great idea</a:t>
            </a:r>
          </a:p>
          <a:p>
            <a:pPr lvl="1"/>
            <a:r>
              <a:rPr lang="en-US" dirty="0" smtClean="0"/>
              <a:t>Most songs on the radio are about love (everyone can relate)</a:t>
            </a:r>
          </a:p>
          <a:p>
            <a:pPr lvl="1"/>
            <a:r>
              <a:rPr lang="en-US" dirty="0" smtClean="0"/>
              <a:t>Joy of finding love</a:t>
            </a:r>
          </a:p>
          <a:p>
            <a:pPr lvl="1"/>
            <a:r>
              <a:rPr lang="en-US" dirty="0" smtClean="0"/>
              <a:t>Pain of losing love</a:t>
            </a:r>
          </a:p>
          <a:p>
            <a:pPr lvl="1"/>
            <a:r>
              <a:rPr lang="en-US" dirty="0" smtClean="0"/>
              <a:t>Looking for the right love</a:t>
            </a:r>
          </a:p>
          <a:p>
            <a:pPr lvl="1"/>
            <a:r>
              <a:rPr lang="en-US" dirty="0" smtClean="0"/>
              <a:t>Complaining about the wrong love</a:t>
            </a:r>
          </a:p>
          <a:p>
            <a:pPr lvl="1"/>
            <a:r>
              <a:rPr lang="en-US" dirty="0" smtClean="0"/>
              <a:t>Missing a past love</a:t>
            </a:r>
          </a:p>
          <a:p>
            <a:pPr lvl="1"/>
            <a:r>
              <a:rPr lang="en-US" dirty="0" smtClean="0"/>
              <a:t>Hoping for a future love</a:t>
            </a:r>
          </a:p>
          <a:p>
            <a:pPr lvl="1"/>
            <a:r>
              <a:rPr lang="en-US" dirty="0" smtClean="0"/>
              <a:t>Fear of losing love</a:t>
            </a:r>
          </a:p>
          <a:p>
            <a:pPr lv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Cheating on a lover</a:t>
            </a:r>
          </a:p>
          <a:p>
            <a:r>
              <a:rPr lang="en-US" dirty="0" smtClean="0"/>
              <a:t>Being cheated on by a lover</a:t>
            </a:r>
          </a:p>
          <a:p>
            <a:r>
              <a:rPr lang="en-US" dirty="0" smtClean="0"/>
              <a:t>Wanting to be loved</a:t>
            </a:r>
          </a:p>
          <a:p>
            <a:r>
              <a:rPr lang="en-US" dirty="0" smtClean="0"/>
              <a:t>Wanting to be loved differently</a:t>
            </a:r>
          </a:p>
          <a:p>
            <a:r>
              <a:rPr lang="en-US" dirty="0" smtClean="0"/>
              <a:t>Wanting to be loved by someone other than the one that loves you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ideas…		</a:t>
            </a:r>
            <a:endParaRPr lang="en-US" dirty="0"/>
          </a:p>
        </p:txBody>
      </p:sp>
      <p:sp>
        <p:nvSpPr>
          <p:cNvPr id="3" name="Content Placeholder 2"/>
          <p:cNvSpPr>
            <a:spLocks noGrp="1"/>
          </p:cNvSpPr>
          <p:nvPr>
            <p:ph idx="1"/>
          </p:nvPr>
        </p:nvSpPr>
        <p:spPr/>
        <p:txBody>
          <a:bodyPr/>
          <a:lstStyle/>
          <a:p>
            <a:r>
              <a:rPr lang="en-US" dirty="0" smtClean="0"/>
              <a:t>Some subjects are too personal or unusual to resonate with the common person</a:t>
            </a:r>
          </a:p>
          <a:p>
            <a:r>
              <a:rPr lang="en-US" dirty="0" smtClean="0"/>
              <a:t>Songs of love, protest, lullaby have a simplicity and authenticity</a:t>
            </a:r>
          </a:p>
          <a:p>
            <a:r>
              <a:rPr lang="en-US" dirty="0" smtClean="0"/>
              <a:t>Lets say that you want to write a song about writing songs, and becoming famous</a:t>
            </a:r>
          </a:p>
          <a:p>
            <a:pPr lvl="1"/>
            <a:r>
              <a:rPr lang="en-US" dirty="0" smtClean="0"/>
              <a:t>Most people don’t have these same dreams</a:t>
            </a:r>
          </a:p>
          <a:p>
            <a:pPr lvl="1"/>
            <a:r>
              <a:rPr lang="en-US" dirty="0" smtClean="0"/>
              <a:t>But, people have hopes and aspirations, so you can generalize your theme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685800"/>
            <a:ext cx="8229600" cy="5638800"/>
          </a:xfrm>
        </p:spPr>
        <p:txBody>
          <a:bodyPr/>
          <a:lstStyle/>
          <a:p>
            <a:r>
              <a:rPr lang="en-US" dirty="0" smtClean="0"/>
              <a:t>Sometimes the ideas are phrases pulled from books or movies</a:t>
            </a:r>
          </a:p>
          <a:p>
            <a:r>
              <a:rPr lang="en-US" dirty="0" smtClean="0"/>
              <a:t>Greeting cards, t-shirts, cartoons</a:t>
            </a:r>
          </a:p>
          <a:p>
            <a:r>
              <a:rPr lang="en-US" dirty="0" err="1" smtClean="0"/>
              <a:t>Tv</a:t>
            </a:r>
            <a:r>
              <a:rPr lang="en-US" dirty="0" smtClean="0"/>
              <a:t> shows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new approach to an old idea		</a:t>
            </a:r>
            <a:endParaRPr lang="en-US" dirty="0"/>
          </a:p>
        </p:txBody>
      </p:sp>
      <p:sp>
        <p:nvSpPr>
          <p:cNvPr id="3" name="Content Placeholder 2"/>
          <p:cNvSpPr>
            <a:spLocks noGrp="1"/>
          </p:cNvSpPr>
          <p:nvPr>
            <p:ph idx="1"/>
          </p:nvPr>
        </p:nvSpPr>
        <p:spPr/>
        <p:txBody>
          <a:bodyPr/>
          <a:lstStyle/>
          <a:p>
            <a:r>
              <a:rPr lang="en-US" dirty="0" err="1" smtClean="0"/>
              <a:t>Unbreak</a:t>
            </a:r>
            <a:r>
              <a:rPr lang="en-US" dirty="0" smtClean="0"/>
              <a:t> My Heart</a:t>
            </a:r>
          </a:p>
          <a:p>
            <a:r>
              <a:rPr lang="en-US" dirty="0" smtClean="0"/>
              <a:t>Butterfly Kisses</a:t>
            </a:r>
          </a:p>
          <a:p>
            <a:r>
              <a:rPr lang="en-US" dirty="0" smtClean="0"/>
              <a:t>Friends in low places</a:t>
            </a:r>
          </a:p>
          <a:p>
            <a:r>
              <a:rPr lang="en-US" dirty="0" smtClean="0"/>
              <a:t>One word titles</a:t>
            </a:r>
          </a:p>
          <a:p>
            <a:pPr lvl="1"/>
            <a:r>
              <a:rPr lang="en-US" dirty="0" smtClean="0"/>
              <a:t>Criminal</a:t>
            </a:r>
          </a:p>
          <a:p>
            <a:pPr lvl="1"/>
            <a:r>
              <a:rPr lang="en-US" dirty="0" smtClean="0"/>
              <a:t>Fame</a:t>
            </a:r>
          </a:p>
          <a:p>
            <a:pPr lvl="1"/>
            <a:r>
              <a:rPr lang="en-US" dirty="0" smtClean="0"/>
              <a:t>Help</a:t>
            </a:r>
          </a:p>
          <a:p>
            <a:pPr lvl="1"/>
            <a:r>
              <a:rPr lang="en-US" dirty="0" smtClean="0"/>
              <a:t>Desperado</a:t>
            </a:r>
          </a:p>
          <a:p>
            <a:pPr lvl="1"/>
            <a:r>
              <a:rPr lang="en-US" dirty="0" smtClean="0"/>
              <a:t>Thriller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strongest titles</a:t>
            </a:r>
            <a:endParaRPr lang="en-US" dirty="0"/>
          </a:p>
        </p:txBody>
      </p:sp>
      <p:sp>
        <p:nvSpPr>
          <p:cNvPr id="3" name="Content Placeholder 2"/>
          <p:cNvSpPr>
            <a:spLocks noGrp="1"/>
          </p:cNvSpPr>
          <p:nvPr>
            <p:ph idx="1"/>
          </p:nvPr>
        </p:nvSpPr>
        <p:spPr/>
        <p:txBody>
          <a:bodyPr>
            <a:normAutofit lnSpcReduction="10000"/>
          </a:bodyPr>
          <a:lstStyle/>
          <a:p>
            <a:r>
              <a:rPr lang="en-US" dirty="0" smtClean="0"/>
              <a:t>Grab your attention</a:t>
            </a:r>
          </a:p>
          <a:p>
            <a:pPr lvl="1"/>
            <a:r>
              <a:rPr lang="en-US" dirty="0" smtClean="0"/>
              <a:t>Like a Virgin, Stop in the name of Love</a:t>
            </a:r>
          </a:p>
          <a:p>
            <a:r>
              <a:rPr lang="en-US" dirty="0" smtClean="0"/>
              <a:t>Evoke powerful emotions</a:t>
            </a:r>
          </a:p>
          <a:p>
            <a:pPr lvl="1"/>
            <a:r>
              <a:rPr lang="en-US" dirty="0" smtClean="0"/>
              <a:t>Tears in Heaven, How am I suppose to Live Without you</a:t>
            </a:r>
          </a:p>
          <a:p>
            <a:r>
              <a:rPr lang="en-US" dirty="0" smtClean="0"/>
              <a:t>Are unusual</a:t>
            </a:r>
          </a:p>
          <a:p>
            <a:pPr lvl="1"/>
            <a:r>
              <a:rPr lang="en-US" dirty="0" smtClean="0"/>
              <a:t>Strawberry wine, Wind beneath my Wings</a:t>
            </a:r>
          </a:p>
          <a:p>
            <a:r>
              <a:rPr lang="en-US" dirty="0" smtClean="0"/>
              <a:t>Are intriguing</a:t>
            </a:r>
          </a:p>
          <a:p>
            <a:pPr lvl="1"/>
            <a:r>
              <a:rPr lang="en-US" dirty="0" smtClean="0"/>
              <a:t>Kiss from a rose</a:t>
            </a:r>
          </a:p>
          <a:p>
            <a:r>
              <a:rPr lang="en-US" dirty="0" smtClean="0"/>
              <a:t>Are clever</a:t>
            </a:r>
          </a:p>
          <a:p>
            <a:pPr lvl="1"/>
            <a:r>
              <a:rPr lang="en-US" dirty="0" smtClean="0"/>
              <a:t>Cleopatra, Queen of Denial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a Hook Book	</a:t>
            </a:r>
            <a:endParaRPr lang="en-US" dirty="0"/>
          </a:p>
        </p:txBody>
      </p:sp>
      <p:sp>
        <p:nvSpPr>
          <p:cNvPr id="3" name="Content Placeholder 2"/>
          <p:cNvSpPr>
            <a:spLocks noGrp="1"/>
          </p:cNvSpPr>
          <p:nvPr>
            <p:ph idx="1"/>
          </p:nvPr>
        </p:nvSpPr>
        <p:spPr/>
        <p:txBody>
          <a:bodyPr/>
          <a:lstStyle/>
          <a:p>
            <a:r>
              <a:rPr lang="en-US" dirty="0" smtClean="0"/>
              <a:t>Instrumental riff</a:t>
            </a:r>
          </a:p>
          <a:p>
            <a:r>
              <a:rPr lang="en-US" dirty="0" smtClean="0"/>
              <a:t>Catchy line</a:t>
            </a:r>
          </a:p>
          <a:p>
            <a:r>
              <a:rPr lang="en-US" dirty="0" smtClean="0"/>
              <a:t>Keep track of your ideas (notebook)</a:t>
            </a:r>
          </a:p>
          <a:p>
            <a:pPr lvl="1"/>
            <a:r>
              <a:rPr lang="en-US" dirty="0" smtClean="0"/>
              <a:t>Add images and ideas that will trigger you original inspiration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the singer look good	</a:t>
            </a:r>
            <a:endParaRPr lang="en-US" dirty="0"/>
          </a:p>
        </p:txBody>
      </p:sp>
      <p:sp>
        <p:nvSpPr>
          <p:cNvPr id="3" name="Content Placeholder 2"/>
          <p:cNvSpPr>
            <a:spLocks noGrp="1"/>
          </p:cNvSpPr>
          <p:nvPr>
            <p:ph idx="1"/>
          </p:nvPr>
        </p:nvSpPr>
        <p:spPr/>
        <p:txBody>
          <a:bodyPr/>
          <a:lstStyle/>
          <a:p>
            <a:r>
              <a:rPr lang="en-US" dirty="0" smtClean="0"/>
              <a:t>No one wants to be home-wreakers, immoral or weak</a:t>
            </a:r>
          </a:p>
          <a:p>
            <a:pPr lvl="1"/>
            <a:r>
              <a:rPr lang="en-US" dirty="0" smtClean="0"/>
              <a:t>Hopeless</a:t>
            </a:r>
          </a:p>
          <a:p>
            <a:pPr lvl="1"/>
            <a:r>
              <a:rPr lang="en-US" dirty="0" smtClean="0"/>
              <a:t>Drunk</a:t>
            </a:r>
          </a:p>
          <a:p>
            <a:pPr lvl="1"/>
            <a:r>
              <a:rPr lang="en-US" dirty="0" smtClean="0"/>
              <a:t>Cheater</a:t>
            </a:r>
          </a:p>
          <a:p>
            <a:pPr lvl="1"/>
            <a:r>
              <a:rPr lang="en-US" smtClean="0"/>
              <a:t>Idiot </a:t>
            </a:r>
            <a:endParaRPr lang="en-US" dirty="0" smtClean="0"/>
          </a:p>
          <a:p>
            <a:r>
              <a:rPr lang="en-US" dirty="0" smtClean="0"/>
              <a:t>Popular now: I was a fool to hurt you and now that I know what a great thing I lost I’m miserable and sorry</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TotalTime>
  <Words>492</Words>
  <Application>Microsoft Office PowerPoint</Application>
  <PresentationFormat>On-screen Show (4:3)</PresentationFormat>
  <Paragraphs>78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Writing Effective Lyrics</vt:lpstr>
      <vt:lpstr>Understanding what constitutes a great idea</vt:lpstr>
      <vt:lpstr>Slide 3</vt:lpstr>
      <vt:lpstr>Great ideas…  </vt:lpstr>
      <vt:lpstr>Slide 5</vt:lpstr>
      <vt:lpstr>A new approach to an old idea  </vt:lpstr>
      <vt:lpstr>The strongest titles</vt:lpstr>
      <vt:lpstr>Keeping a Hook Book </vt:lpstr>
      <vt:lpstr>Making the singer look good </vt:lpstr>
      <vt:lpstr>Slide 10</vt:lpstr>
      <vt:lpstr>Slide 11</vt:lpstr>
      <vt:lpstr>Three step lyric writing technique</vt:lpstr>
      <vt:lpstr>Practicing the three steps</vt:lpstr>
    </vt:vector>
  </TitlesOfParts>
  <Company>Washington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Effective Lyrics</dc:title>
  <dc:creator>Administrator</dc:creator>
  <cp:lastModifiedBy>Administrator</cp:lastModifiedBy>
  <cp:revision>14</cp:revision>
  <dcterms:created xsi:type="dcterms:W3CDTF">2013-04-24T18:10:45Z</dcterms:created>
  <dcterms:modified xsi:type="dcterms:W3CDTF">2013-04-24T20:15:25Z</dcterms:modified>
</cp:coreProperties>
</file>