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B4D2-D1FC-41A8-9076-793B4B52E843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5CBE-261C-4651-B83C-DDD1C12C07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B4D2-D1FC-41A8-9076-793B4B52E843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5CBE-261C-4651-B83C-DDD1C12C0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B4D2-D1FC-41A8-9076-793B4B52E843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5CBE-261C-4651-B83C-DDD1C12C0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B4D2-D1FC-41A8-9076-793B4B52E843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5CBE-261C-4651-B83C-DDD1C12C0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B4D2-D1FC-41A8-9076-793B4B52E843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305CBE-261C-4651-B83C-DDD1C12C07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B4D2-D1FC-41A8-9076-793B4B52E843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5CBE-261C-4651-B83C-DDD1C12C0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B4D2-D1FC-41A8-9076-793B4B52E843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5CBE-261C-4651-B83C-DDD1C12C0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B4D2-D1FC-41A8-9076-793B4B52E843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5CBE-261C-4651-B83C-DDD1C12C0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B4D2-D1FC-41A8-9076-793B4B52E843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5CBE-261C-4651-B83C-DDD1C12C0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B4D2-D1FC-41A8-9076-793B4B52E843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5CBE-261C-4651-B83C-DDD1C12C0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B4D2-D1FC-41A8-9076-793B4B52E843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5CBE-261C-4651-B83C-DDD1C12C07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8EB4D2-D1FC-41A8-9076-793B4B52E843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305CBE-261C-4651-B83C-DDD1C12C07D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Songwriting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Identifying the Most Successful Song  Structures- and why they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limited number of song structures commonly heard in hit songs.</a:t>
            </a:r>
          </a:p>
          <a:p>
            <a:endParaRPr lang="en-US" dirty="0" smtClean="0"/>
          </a:p>
          <a:p>
            <a:r>
              <a:rPr lang="en-US" dirty="0" smtClean="0"/>
              <a:t>It is possible to take an idea and communicate it within the confines of one of these structures without compromising the integrity of the song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“Radio Friendly” songs are built by combining the following elements:</a:t>
            </a:r>
          </a:p>
          <a:p>
            <a:pPr lvl="1"/>
            <a:r>
              <a:rPr lang="en-US" dirty="0" smtClean="0"/>
              <a:t>Verse</a:t>
            </a:r>
          </a:p>
          <a:p>
            <a:pPr lvl="1"/>
            <a:r>
              <a:rPr lang="en-US" dirty="0" smtClean="0"/>
              <a:t>Pre-Chorus</a:t>
            </a:r>
          </a:p>
          <a:p>
            <a:pPr lvl="1"/>
            <a:r>
              <a:rPr lang="en-US" dirty="0" smtClean="0"/>
              <a:t>Choruses</a:t>
            </a:r>
          </a:p>
          <a:p>
            <a:pPr lvl="1"/>
            <a:r>
              <a:rPr lang="en-US" dirty="0" smtClean="0"/>
              <a:t>Bridges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the exposition </a:t>
            </a:r>
          </a:p>
          <a:p>
            <a:pPr lvl="1"/>
            <a:r>
              <a:rPr lang="en-US" dirty="0" smtClean="0"/>
              <a:t>Introduce characters</a:t>
            </a:r>
          </a:p>
          <a:p>
            <a:pPr lvl="1"/>
            <a:r>
              <a:rPr lang="en-US" dirty="0" smtClean="0"/>
              <a:t>Tells the story</a:t>
            </a:r>
          </a:p>
          <a:p>
            <a:pPr lvl="1"/>
            <a:r>
              <a:rPr lang="en-US" dirty="0" smtClean="0"/>
              <a:t>Sets the emotional tone</a:t>
            </a:r>
          </a:p>
          <a:p>
            <a:pPr lvl="1">
              <a:buNone/>
            </a:pPr>
            <a:r>
              <a:rPr lang="en-US" dirty="0" smtClean="0"/>
              <a:t>Each verse of a song has the  same melody and new lyrics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first line has same number of syllables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a little room for variation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usually eight lines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pre-choruses in a song have the same melody</a:t>
            </a:r>
          </a:p>
          <a:p>
            <a:r>
              <a:rPr lang="en-US" dirty="0" smtClean="0"/>
              <a:t>2-4 lines immediately proceeding the chorus</a:t>
            </a:r>
          </a:p>
          <a:p>
            <a:r>
              <a:rPr lang="en-US" dirty="0" smtClean="0"/>
              <a:t>It is acceptable for each verses pre-chorus to repeat the same lyric or introduce a new lyric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catchy, repetitious part of the song</a:t>
            </a:r>
          </a:p>
          <a:p>
            <a:r>
              <a:rPr lang="en-US" dirty="0" smtClean="0"/>
              <a:t>Summarize the idea of the song and hammer home the title</a:t>
            </a:r>
          </a:p>
          <a:p>
            <a:r>
              <a:rPr lang="en-US" dirty="0" smtClean="0"/>
              <a:t>Easy to remember, no new detailed info</a:t>
            </a:r>
          </a:p>
          <a:p>
            <a:r>
              <a:rPr lang="en-US" dirty="0" smtClean="0"/>
              <a:t>4-8 lines long</a:t>
            </a:r>
          </a:p>
          <a:p>
            <a:r>
              <a:rPr lang="en-US" dirty="0" smtClean="0"/>
              <a:t>Always the same melody and same lyrics</a:t>
            </a:r>
          </a:p>
          <a:p>
            <a:r>
              <a:rPr lang="en-US" dirty="0" smtClean="0"/>
              <a:t>Title of the song appears at least once in the lyrics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departure and release from the rest of the song</a:t>
            </a:r>
          </a:p>
          <a:p>
            <a:r>
              <a:rPr lang="en-US" dirty="0" smtClean="0"/>
              <a:t>2-4 lines</a:t>
            </a:r>
          </a:p>
          <a:p>
            <a:r>
              <a:rPr lang="en-US" dirty="0" smtClean="0"/>
              <a:t>Add a new dimension/take it to the next level</a:t>
            </a:r>
          </a:p>
          <a:p>
            <a:r>
              <a:rPr lang="en-US" dirty="0" smtClean="0"/>
              <a:t>Lead listener to the chorus from a new angle</a:t>
            </a:r>
          </a:p>
          <a:p>
            <a:r>
              <a:rPr lang="en-US" dirty="0" smtClean="0"/>
              <a:t>ONLY appears between the second and third chorus</a:t>
            </a:r>
          </a:p>
          <a:p>
            <a:r>
              <a:rPr lang="en-US" dirty="0" smtClean="0"/>
              <a:t>Revealing a new element to the story</a:t>
            </a:r>
          </a:p>
          <a:p>
            <a:r>
              <a:rPr lang="en-US" dirty="0" smtClean="0"/>
              <a:t>Changing the person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Switching from specific to general or vise versa</a:t>
            </a:r>
          </a:p>
          <a:p>
            <a:r>
              <a:rPr lang="en-US" dirty="0" smtClean="0"/>
              <a:t>Alternating time frame (flashback)</a:t>
            </a:r>
          </a:p>
          <a:p>
            <a:r>
              <a:rPr lang="en-US" dirty="0" smtClean="0"/>
              <a:t>Disclosing a surprise</a:t>
            </a:r>
          </a:p>
          <a:p>
            <a:r>
              <a:rPr lang="en-US" dirty="0" smtClean="0"/>
              <a:t>Chords that have not been used before</a:t>
            </a:r>
          </a:p>
          <a:p>
            <a:r>
              <a:rPr lang="en-US" dirty="0" smtClean="0"/>
              <a:t>Changing rhythm</a:t>
            </a:r>
          </a:p>
          <a:p>
            <a:r>
              <a:rPr lang="en-US" dirty="0" smtClean="0"/>
              <a:t>Higher or lower pitch</a:t>
            </a:r>
          </a:p>
          <a:p>
            <a:r>
              <a:rPr lang="en-US" dirty="0" smtClean="0"/>
              <a:t>Do not include title</a:t>
            </a:r>
          </a:p>
          <a:p>
            <a:r>
              <a:rPr lang="en-US" dirty="0" smtClean="0"/>
              <a:t>Can be instrumental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Verse Chorus Verse Chorus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First verse tells story, introduces characters, and establishes the mood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1545</TotalTime>
  <Words>281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Songwriting </vt:lpstr>
      <vt:lpstr>Before we start</vt:lpstr>
      <vt:lpstr> </vt:lpstr>
      <vt:lpstr>Verse </vt:lpstr>
      <vt:lpstr>Pre-Chorus</vt:lpstr>
      <vt:lpstr>Chorus</vt:lpstr>
      <vt:lpstr>Bridge</vt:lpstr>
      <vt:lpstr>Bridge continued</vt:lpstr>
      <vt:lpstr>Verse Chorus Verse Chorus 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Songwriting </dc:title>
  <dc:creator>Administrator</dc:creator>
  <cp:lastModifiedBy>Administrator</cp:lastModifiedBy>
  <cp:revision>156</cp:revision>
  <dcterms:created xsi:type="dcterms:W3CDTF">2013-04-22T18:35:57Z</dcterms:created>
  <dcterms:modified xsi:type="dcterms:W3CDTF">2013-04-23T20:21:57Z</dcterms:modified>
</cp:coreProperties>
</file>