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66" r:id="rId8"/>
    <p:sldId id="264" r:id="rId9"/>
    <p:sldId id="270" r:id="rId10"/>
    <p:sldId id="263" r:id="rId11"/>
    <p:sldId id="269" r:id="rId12"/>
    <p:sldId id="265" r:id="rId13"/>
    <p:sldId id="268" r:id="rId14"/>
    <p:sldId id="278" r:id="rId15"/>
    <p:sldId id="267" r:id="rId16"/>
    <p:sldId id="272" r:id="rId17"/>
    <p:sldId id="273" r:id="rId18"/>
    <p:sldId id="274" r:id="rId19"/>
    <p:sldId id="276" r:id="rId20"/>
    <p:sldId id="277" r:id="rId21"/>
    <p:sldId id="275" r:id="rId22"/>
    <p:sldId id="271" r:id="rId23"/>
    <p:sldId id="279" r:id="rId24"/>
    <p:sldId id="286" r:id="rId25"/>
    <p:sldId id="280" r:id="rId26"/>
    <p:sldId id="282" r:id="rId27"/>
    <p:sldId id="284" r:id="rId28"/>
    <p:sldId id="285" r:id="rId29"/>
    <p:sldId id="281" r:id="rId30"/>
    <p:sldId id="283" r:id="rId31"/>
    <p:sldId id="287" r:id="rId32"/>
    <p:sldId id="291" r:id="rId33"/>
    <p:sldId id="289" r:id="rId34"/>
    <p:sldId id="292" r:id="rId35"/>
    <p:sldId id="290" r:id="rId36"/>
    <p:sldId id="300" r:id="rId37"/>
    <p:sldId id="296" r:id="rId38"/>
    <p:sldId id="298" r:id="rId39"/>
    <p:sldId id="301" r:id="rId40"/>
    <p:sldId id="302" r:id="rId41"/>
    <p:sldId id="303" r:id="rId42"/>
    <p:sldId id="304" r:id="rId43"/>
    <p:sldId id="288" r:id="rId44"/>
    <p:sldId id="299" r:id="rId45"/>
    <p:sldId id="305" r:id="rId46"/>
    <p:sldId id="306" r:id="rId47"/>
    <p:sldId id="297" r:id="rId48"/>
    <p:sldId id="307" r:id="rId49"/>
    <p:sldId id="309" r:id="rId50"/>
    <p:sldId id="308" r:id="rId51"/>
    <p:sldId id="310" r:id="rId52"/>
    <p:sldId id="312" r:id="rId53"/>
    <p:sldId id="313" r:id="rId54"/>
    <p:sldId id="293" r:id="rId55"/>
    <p:sldId id="294" r:id="rId56"/>
    <p:sldId id="295" r:id="rId57"/>
    <p:sldId id="311" r:id="rId58"/>
    <p:sldId id="318" r:id="rId59"/>
    <p:sldId id="314" r:id="rId60"/>
    <p:sldId id="315" r:id="rId61"/>
    <p:sldId id="322" r:id="rId62"/>
    <p:sldId id="323" r:id="rId63"/>
    <p:sldId id="317" r:id="rId64"/>
    <p:sldId id="316" r:id="rId65"/>
    <p:sldId id="319" r:id="rId66"/>
    <p:sldId id="321" r:id="rId67"/>
    <p:sldId id="32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8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6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57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9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56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4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3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3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6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BC8A-1A3F-4563-A6E5-D1B115548565}" type="datetimeFigureOut">
              <a:rPr lang="en-US" smtClean="0"/>
              <a:t>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5516-F2E9-4195-B23D-209A647AF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 Nuevo Houdini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 para </a:t>
            </a:r>
            <a:r>
              <a:rPr lang="en-US" dirty="0" err="1" smtClean="0"/>
              <a:t>español</a:t>
            </a:r>
            <a:r>
              <a:rPr lang="en-US" dirty="0" smtClean="0"/>
              <a:t>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Predicciones</a:t>
            </a:r>
            <a:r>
              <a:rPr lang="en-US" dirty="0" smtClean="0"/>
              <a:t>: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novela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Menciona</a:t>
            </a:r>
            <a:r>
              <a:rPr lang="en-US" b="1" dirty="0"/>
              <a:t> 2 </a:t>
            </a:r>
            <a:r>
              <a:rPr lang="en-US" b="1" dirty="0" err="1"/>
              <a:t>predicciones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Ejemplos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robar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 de </a:t>
            </a:r>
            <a:r>
              <a:rPr lang="en-US" dirty="0" err="1" smtClean="0"/>
              <a:t>su</a:t>
            </a:r>
            <a:r>
              <a:rPr lang="en-US" dirty="0" smtClean="0"/>
              <a:t> padre. 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un </a:t>
            </a:r>
            <a:r>
              <a:rPr lang="en-US" dirty="0" err="1" smtClean="0"/>
              <a:t>accidente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 de </a:t>
            </a:r>
            <a:r>
              <a:rPr lang="en-US" dirty="0" err="1" smtClean="0"/>
              <a:t>papá</a:t>
            </a:r>
            <a:r>
              <a:rPr lang="en-US" dirty="0" smtClean="0"/>
              <a:t>?</a:t>
            </a:r>
          </a:p>
          <a:p>
            <a:r>
              <a:rPr lang="en-US" dirty="0" smtClean="0"/>
              <a:t>Brandon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 de </a:t>
            </a:r>
            <a:r>
              <a:rPr lang="en-US" dirty="0" err="1" smtClean="0"/>
              <a:t>Papá</a:t>
            </a:r>
            <a:endParaRPr lang="en-US" dirty="0" smtClean="0"/>
          </a:p>
          <a:p>
            <a:r>
              <a:rPr lang="en-US" dirty="0" smtClean="0"/>
              <a:t>Brandon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tener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r>
              <a:rPr lang="en-US" dirty="0" err="1" smtClean="0"/>
              <a:t>en</a:t>
            </a:r>
            <a:r>
              <a:rPr lang="en-US" dirty="0" smtClean="0"/>
              <a:t> la casa. </a:t>
            </a:r>
          </a:p>
          <a:p>
            <a:r>
              <a:rPr lang="en-US" dirty="0" smtClean="0"/>
              <a:t>Los padres de Brandon van a </a:t>
            </a:r>
            <a:r>
              <a:rPr lang="en-US" dirty="0" err="1" smtClean="0"/>
              <a:t>volver</a:t>
            </a:r>
            <a:r>
              <a:rPr lang="en-US" dirty="0" smtClean="0"/>
              <a:t> (return) de </a:t>
            </a:r>
            <a:r>
              <a:rPr lang="en-US" dirty="0" err="1" smtClean="0"/>
              <a:t>vacaciones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hermana</a:t>
            </a:r>
            <a:r>
              <a:rPr lang="en-US" dirty="0"/>
              <a:t>,</a:t>
            </a:r>
            <a:r>
              <a:rPr lang="en-US" dirty="0" smtClean="0"/>
              <a:t> Katie, </a:t>
            </a:r>
            <a:r>
              <a:rPr lang="en-US" dirty="0" err="1" smtClean="0"/>
              <a:t>viene</a:t>
            </a:r>
            <a:r>
              <a:rPr lang="en-US" dirty="0" smtClean="0"/>
              <a:t> a la casa. </a:t>
            </a:r>
          </a:p>
        </p:txBody>
      </p:sp>
    </p:spTree>
    <p:extLst>
      <p:ext uri="{BB962C8B-B14F-4D97-AF65-F5344CB8AC3E}">
        <p14:creationId xmlns:p14="http://schemas.microsoft.com/office/powerpoint/2010/main" val="12383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dijo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gritó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levantó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puso</a:t>
            </a:r>
            <a:r>
              <a:rPr lang="en-US" dirty="0" smtClean="0"/>
              <a:t> </a:t>
            </a:r>
            <a:r>
              <a:rPr lang="en-US" dirty="0" err="1" smtClean="0"/>
              <a:t>nervioso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Tengo</a:t>
            </a:r>
            <a:r>
              <a:rPr lang="en-US" dirty="0" smtClean="0"/>
              <a:t> que </a:t>
            </a:r>
            <a:r>
              <a:rPr lang="en-US" dirty="0" err="1" smtClean="0"/>
              <a:t>ir</a:t>
            </a:r>
            <a:r>
              <a:rPr lang="en-US" dirty="0" smtClean="0"/>
              <a:t> a la </a:t>
            </a:r>
            <a:r>
              <a:rPr lang="en-US" dirty="0" err="1" smtClean="0"/>
              <a:t>escuela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Tengo</a:t>
            </a:r>
            <a:r>
              <a:rPr lang="en-US" dirty="0" smtClean="0"/>
              <a:t> que </a:t>
            </a:r>
            <a:r>
              <a:rPr lang="en-US" dirty="0" err="1" smtClean="0"/>
              <a:t>irme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voy</a:t>
            </a:r>
            <a:r>
              <a:rPr lang="en-US" dirty="0" smtClean="0"/>
              <a:t> a </a:t>
            </a:r>
            <a:r>
              <a:rPr lang="en-US" dirty="0" err="1" smtClean="0"/>
              <a:t>hacer</a:t>
            </a:r>
            <a:r>
              <a:rPr lang="en-US" dirty="0" smtClean="0"/>
              <a:t>?</a:t>
            </a:r>
          </a:p>
          <a:p>
            <a:pPr marL="0" indent="0" algn="r">
              <a:buNone/>
            </a:pPr>
            <a:r>
              <a:rPr lang="en-US" dirty="0" err="1" smtClean="0"/>
              <a:t>Gritar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said to her/him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yelled at him/her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got up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got nervous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have to go to school early                         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have to go/leave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am I going to do?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To yell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7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2 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Leamos</a:t>
            </a:r>
            <a:r>
              <a:rPr lang="en-US" dirty="0" smtClean="0"/>
              <a:t> Ch.2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voz</a:t>
            </a:r>
            <a:r>
              <a:rPr lang="en-US" dirty="0" smtClean="0"/>
              <a:t> </a:t>
            </a:r>
            <a:r>
              <a:rPr lang="en-US" dirty="0" err="1" smtClean="0"/>
              <a:t>alta</a:t>
            </a:r>
            <a:r>
              <a:rPr lang="en-US" dirty="0" smtClean="0"/>
              <a:t>,</a:t>
            </a:r>
          </a:p>
          <a:p>
            <a:endParaRPr lang="en-US" dirty="0"/>
          </a:p>
          <a:p>
            <a:r>
              <a:rPr lang="en-US" dirty="0" err="1" smtClean="0"/>
              <a:t>Leamos</a:t>
            </a:r>
            <a:r>
              <a:rPr lang="en-US" dirty="0" smtClean="0"/>
              <a:t> Ch. 3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pareja</a:t>
            </a:r>
            <a:r>
              <a:rPr lang="en-US" dirty="0" smtClean="0"/>
              <a:t> – </a:t>
            </a:r>
            <a:r>
              <a:rPr lang="en-US" dirty="0" err="1" smtClean="0"/>
              <a:t>estilo</a:t>
            </a:r>
            <a:r>
              <a:rPr lang="en-US" dirty="0" smtClean="0"/>
              <a:t> ‘’</a:t>
            </a:r>
            <a:r>
              <a:rPr lang="en-US" dirty="0" err="1" smtClean="0"/>
              <a:t>voleibol</a:t>
            </a:r>
            <a:r>
              <a:rPr lang="en-US" dirty="0" smtClean="0"/>
              <a:t>’’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 </a:t>
            </a:r>
            <a:r>
              <a:rPr lang="en-US" dirty="0" err="1" smtClean="0"/>
              <a:t>competencia</a:t>
            </a:r>
            <a:r>
              <a:rPr lang="en-US" dirty="0" smtClean="0"/>
              <a:t>: Ch.2 </a:t>
            </a:r>
            <a:r>
              <a:rPr lang="en-US" dirty="0" err="1" smtClean="0"/>
              <a:t>Cierto</a:t>
            </a:r>
            <a:r>
              <a:rPr lang="en-US" dirty="0" smtClean="0"/>
              <a:t> o </a:t>
            </a:r>
            <a:r>
              <a:rPr lang="en-US" dirty="0" err="1" smtClean="0"/>
              <a:t>Falso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1:</a:t>
            </a:r>
            <a:r>
              <a:rPr lang="es-ES" dirty="0" smtClean="0"/>
              <a:t>Los </a:t>
            </a:r>
            <a:r>
              <a:rPr lang="es-ES" dirty="0"/>
              <a:t>padres de Brandon entraron a su dormitorio para gritarle a Brandon.</a:t>
            </a:r>
          </a:p>
          <a:p>
            <a:pPr marL="0" indent="0">
              <a:buNone/>
            </a:pPr>
            <a:r>
              <a:rPr lang="es-ES" b="1" dirty="0" smtClean="0"/>
              <a:t>2:</a:t>
            </a:r>
            <a:r>
              <a:rPr lang="es-ES" dirty="0" smtClean="0"/>
              <a:t>Brandon </a:t>
            </a:r>
            <a:r>
              <a:rPr lang="es-ES" dirty="0"/>
              <a:t>estaba enojado porque sus padres iban de vacaciones.</a:t>
            </a:r>
          </a:p>
          <a:p>
            <a:pPr marL="0" indent="0">
              <a:buNone/>
            </a:pPr>
            <a:r>
              <a:rPr lang="es-ES" b="1" dirty="0" smtClean="0"/>
              <a:t>3:</a:t>
            </a:r>
            <a:r>
              <a:rPr lang="es-ES" dirty="0" smtClean="0"/>
              <a:t>Brandon </a:t>
            </a:r>
            <a:r>
              <a:rPr lang="es-ES" dirty="0"/>
              <a:t>les habló </a:t>
            </a:r>
            <a:r>
              <a:rPr lang="es-ES" dirty="0" smtClean="0"/>
              <a:t>sarcásticamente </a:t>
            </a:r>
            <a:r>
              <a:rPr lang="es-ES" dirty="0"/>
              <a:t>a sus padres.</a:t>
            </a:r>
          </a:p>
          <a:p>
            <a:pPr marL="0" indent="0">
              <a:buNone/>
            </a:pPr>
            <a:r>
              <a:rPr lang="es-ES" b="1" dirty="0" smtClean="0"/>
              <a:t>4:</a:t>
            </a:r>
            <a:r>
              <a:rPr lang="es-ES" dirty="0" smtClean="0"/>
              <a:t>La </a:t>
            </a:r>
            <a:r>
              <a:rPr lang="es-ES" dirty="0"/>
              <a:t>madre de Brandon le gritó cuando él le respondió </a:t>
            </a:r>
            <a:r>
              <a:rPr lang="es-ES" dirty="0" smtClean="0"/>
              <a:t>sarcásticamente.</a:t>
            </a:r>
            <a:endParaRPr lang="es-ES" dirty="0"/>
          </a:p>
          <a:p>
            <a:pPr marL="0" indent="0">
              <a:buNone/>
            </a:pPr>
            <a:r>
              <a:rPr lang="es-ES" b="1" dirty="0" smtClean="0"/>
              <a:t>5:</a:t>
            </a:r>
            <a:r>
              <a:rPr lang="es-ES" dirty="0" smtClean="0"/>
              <a:t>Cuando </a:t>
            </a:r>
            <a:r>
              <a:rPr lang="es-ES" dirty="0"/>
              <a:t>sus padres se fueron, Brandon se comunicó con sus amigos por textos.</a:t>
            </a:r>
          </a:p>
          <a:p>
            <a:pPr marL="0" indent="0">
              <a:buNone/>
            </a:pPr>
            <a:r>
              <a:rPr lang="es-ES" b="1" dirty="0" smtClean="0"/>
              <a:t>6:</a:t>
            </a:r>
            <a:r>
              <a:rPr lang="es-ES" dirty="0" smtClean="0"/>
              <a:t>Brandon </a:t>
            </a:r>
            <a:r>
              <a:rPr lang="es-ES" dirty="0"/>
              <a:t>y su amigo </a:t>
            </a:r>
            <a:r>
              <a:rPr lang="es-ES" dirty="0" err="1"/>
              <a:t>Jake</a:t>
            </a:r>
            <a:r>
              <a:rPr lang="es-ES" dirty="0"/>
              <a:t> hablaron del carro del padre de </a:t>
            </a:r>
            <a:r>
              <a:rPr lang="es-ES" dirty="0" err="1"/>
              <a:t>Jake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s-ES" b="1" dirty="0" smtClean="0"/>
              <a:t>7:</a:t>
            </a:r>
            <a:r>
              <a:rPr lang="es-ES" dirty="0" smtClean="0"/>
              <a:t>Brandon </a:t>
            </a:r>
            <a:r>
              <a:rPr lang="es-ES" dirty="0"/>
              <a:t>le dijo a </a:t>
            </a:r>
            <a:r>
              <a:rPr lang="es-ES" dirty="0" err="1"/>
              <a:t>Jake</a:t>
            </a:r>
            <a:r>
              <a:rPr lang="es-ES" dirty="0"/>
              <a:t> que era posible conducir el carro de su padre.</a:t>
            </a:r>
          </a:p>
          <a:p>
            <a:pPr marL="0" indent="0">
              <a:buNone/>
            </a:pPr>
            <a:r>
              <a:rPr lang="es-ES" b="1" dirty="0" smtClean="0"/>
              <a:t>8:</a:t>
            </a:r>
            <a:r>
              <a:rPr lang="es-ES" dirty="0" smtClean="0"/>
              <a:t>Su </a:t>
            </a:r>
            <a:r>
              <a:rPr lang="es-ES" dirty="0"/>
              <a:t>amigo, </a:t>
            </a:r>
            <a:r>
              <a:rPr lang="es-ES" dirty="0" err="1"/>
              <a:t>Jake</a:t>
            </a:r>
            <a:r>
              <a:rPr lang="es-ES" dirty="0"/>
              <a:t>, era un chico bueno.  Él respetaba las reglas.</a:t>
            </a:r>
          </a:p>
          <a:p>
            <a:pPr marL="0" indent="0">
              <a:buNone/>
            </a:pPr>
            <a:r>
              <a:rPr lang="es-ES" b="1" dirty="0" smtClean="0"/>
              <a:t>9:</a:t>
            </a:r>
            <a:r>
              <a:rPr lang="es-ES" dirty="0" smtClean="0"/>
              <a:t>Brandon </a:t>
            </a:r>
            <a:r>
              <a:rPr lang="es-ES" dirty="0"/>
              <a:t>le dijo a </a:t>
            </a:r>
            <a:r>
              <a:rPr lang="es-ES" dirty="0" err="1"/>
              <a:t>Jake</a:t>
            </a:r>
            <a:r>
              <a:rPr lang="es-ES" dirty="0"/>
              <a:t> que él y su abuela van a la iglesia y a Pizzería Bianco.</a:t>
            </a:r>
          </a:p>
          <a:p>
            <a:pPr marL="0" indent="0">
              <a:buNone/>
            </a:pPr>
            <a:r>
              <a:rPr lang="es-ES" b="1" dirty="0" smtClean="0"/>
              <a:t>10:</a:t>
            </a:r>
            <a:r>
              <a:rPr lang="es-ES" dirty="0" smtClean="0"/>
              <a:t>Brandon </a:t>
            </a:r>
            <a:r>
              <a:rPr lang="es-ES" dirty="0"/>
              <a:t>estaba enojado con su padre por no permitirle conducir su carro.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8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 err="1" smtClean="0"/>
              <a:t>Cierto</a:t>
            </a:r>
            <a:r>
              <a:rPr lang="en-US" dirty="0" smtClean="0"/>
              <a:t> o </a:t>
            </a:r>
            <a:r>
              <a:rPr lang="en-US" dirty="0" err="1" smtClean="0"/>
              <a:t>falso</a:t>
            </a:r>
            <a:r>
              <a:rPr lang="en-US" dirty="0" smtClean="0"/>
              <a:t>, </a:t>
            </a:r>
            <a:r>
              <a:rPr lang="en-US" dirty="0" err="1" smtClean="0"/>
              <a:t>cambien</a:t>
            </a:r>
            <a:r>
              <a:rPr lang="en-US" dirty="0" smtClean="0"/>
              <a:t> la </a:t>
            </a:r>
            <a:r>
              <a:rPr lang="en-US" dirty="0" err="1" smtClean="0"/>
              <a:t>frase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no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cierto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Brandon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enojado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hermana</a:t>
            </a:r>
            <a:r>
              <a:rPr lang="en-US" dirty="0" smtClean="0"/>
              <a:t> no </a:t>
            </a:r>
            <a:r>
              <a:rPr lang="en-US" dirty="0" err="1" smtClean="0"/>
              <a:t>puede</a:t>
            </a:r>
            <a:r>
              <a:rPr lang="en-US" dirty="0"/>
              <a:t> </a:t>
            </a:r>
            <a:r>
              <a:rPr lang="en-US" dirty="0" err="1" smtClean="0"/>
              <a:t>quedarse</a:t>
            </a:r>
            <a:r>
              <a:rPr lang="en-US" dirty="0" smtClean="0"/>
              <a:t> con </a:t>
            </a:r>
            <a:r>
              <a:rPr lang="en-US" dirty="0" err="1" smtClean="0"/>
              <a:t>él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s-ES" b="1" dirty="0" smtClean="0"/>
              <a:t>2. </a:t>
            </a:r>
            <a:r>
              <a:rPr lang="es-ES" dirty="0" smtClean="0"/>
              <a:t>Brandon </a:t>
            </a:r>
            <a:r>
              <a:rPr lang="es-ES" dirty="0"/>
              <a:t>le dijo a </a:t>
            </a:r>
            <a:r>
              <a:rPr lang="es-ES" dirty="0" err="1"/>
              <a:t>Jake</a:t>
            </a:r>
            <a:r>
              <a:rPr lang="es-ES" dirty="0"/>
              <a:t> que era posible conducir el carro de su padre.</a:t>
            </a:r>
          </a:p>
          <a:p>
            <a:pPr marL="0" indent="0">
              <a:buNone/>
            </a:pPr>
            <a:r>
              <a:rPr lang="es-ES" b="1" dirty="0" smtClean="0"/>
              <a:t>3. </a:t>
            </a:r>
            <a:r>
              <a:rPr lang="es-ES" dirty="0" smtClean="0"/>
              <a:t>Su </a:t>
            </a:r>
            <a:r>
              <a:rPr lang="es-ES" dirty="0"/>
              <a:t>amigo, </a:t>
            </a:r>
            <a:r>
              <a:rPr lang="es-ES" dirty="0" err="1"/>
              <a:t>Jake</a:t>
            </a:r>
            <a:r>
              <a:rPr lang="es-ES" dirty="0"/>
              <a:t>, era un chico bueno.  </a:t>
            </a:r>
            <a:r>
              <a:rPr lang="es-ES" dirty="0" smtClean="0"/>
              <a:t>Él siempre respetaba </a:t>
            </a:r>
            <a:r>
              <a:rPr lang="es-ES" dirty="0"/>
              <a:t>las </a:t>
            </a:r>
            <a:r>
              <a:rPr lang="es-ES" dirty="0" smtClean="0"/>
              <a:t>reglas.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Respondan</a:t>
            </a:r>
            <a:r>
              <a:rPr lang="en-US" dirty="0" smtClean="0"/>
              <a:t> a las </a:t>
            </a:r>
            <a:r>
              <a:rPr lang="en-US" dirty="0" err="1" smtClean="0"/>
              <a:t>preguntas</a:t>
            </a:r>
            <a:r>
              <a:rPr lang="en-US" dirty="0" smtClean="0"/>
              <a:t>: </a:t>
            </a:r>
            <a:r>
              <a:rPr lang="en-US" dirty="0" err="1" smtClean="0"/>
              <a:t>Capitulo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1</a:t>
            </a:r>
            <a:r>
              <a:rPr lang="es-ES" b="1" dirty="0"/>
              <a:t>:</a:t>
            </a:r>
            <a:r>
              <a:rPr lang="es-ES" dirty="0"/>
              <a:t>¿Por qué se levantó temprano Brandon?</a:t>
            </a:r>
          </a:p>
          <a:p>
            <a:pPr marL="0" indent="0">
              <a:buNone/>
            </a:pPr>
            <a:r>
              <a:rPr lang="es-ES" b="1" dirty="0" smtClean="0"/>
              <a:t>2</a:t>
            </a:r>
            <a:r>
              <a:rPr lang="es-ES" b="1" dirty="0"/>
              <a:t>:</a:t>
            </a:r>
            <a:r>
              <a:rPr lang="es-ES" dirty="0"/>
              <a:t>¿Cómo era </a:t>
            </a:r>
            <a:r>
              <a:rPr lang="es-ES" dirty="0" err="1"/>
              <a:t>Jake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b="1" dirty="0" smtClean="0"/>
              <a:t>3</a:t>
            </a:r>
            <a:r>
              <a:rPr lang="es-ES" b="1" dirty="0"/>
              <a:t>:</a:t>
            </a:r>
            <a:r>
              <a:rPr lang="es-ES" dirty="0"/>
              <a:t>¿Por qué se puso impaciente Brandon?</a:t>
            </a:r>
          </a:p>
          <a:p>
            <a:pPr marL="0" indent="0">
              <a:buNone/>
            </a:pPr>
            <a:r>
              <a:rPr lang="es-ES" b="1" dirty="0" smtClean="0"/>
              <a:t>4</a:t>
            </a:r>
            <a:r>
              <a:rPr lang="es-ES" b="1" dirty="0"/>
              <a:t>:</a:t>
            </a:r>
            <a:r>
              <a:rPr lang="es-ES" dirty="0"/>
              <a:t>¿Cómo eran las ideas de </a:t>
            </a:r>
            <a:r>
              <a:rPr lang="es-ES" dirty="0" err="1"/>
              <a:t>Jake</a:t>
            </a:r>
            <a:r>
              <a:rPr lang="es-ES" dirty="0"/>
              <a:t> usualmente?</a:t>
            </a:r>
          </a:p>
          <a:p>
            <a:pPr marL="0" indent="0">
              <a:buNone/>
            </a:pPr>
            <a:r>
              <a:rPr lang="es-ES" b="1" dirty="0" smtClean="0"/>
              <a:t>5:</a:t>
            </a:r>
            <a:r>
              <a:rPr lang="es-ES" dirty="0" smtClean="0"/>
              <a:t>La </a:t>
            </a:r>
            <a:r>
              <a:rPr lang="es-ES" dirty="0"/>
              <a:t>idea de </a:t>
            </a:r>
            <a:r>
              <a:rPr lang="es-ES" dirty="0" err="1"/>
              <a:t>Jake</a:t>
            </a:r>
            <a:r>
              <a:rPr lang="es-ES" dirty="0"/>
              <a:t> fue...</a:t>
            </a:r>
          </a:p>
          <a:p>
            <a:pPr marL="0" indent="0">
              <a:buNone/>
            </a:pPr>
            <a:r>
              <a:rPr lang="es-ES" b="1" dirty="0" smtClean="0"/>
              <a:t>6:</a:t>
            </a:r>
            <a:r>
              <a:rPr lang="es-ES" dirty="0" smtClean="0"/>
              <a:t>Brandon </a:t>
            </a:r>
            <a:r>
              <a:rPr lang="es-ES" dirty="0"/>
              <a:t>comió el cereal rápidamente porque...</a:t>
            </a:r>
          </a:p>
          <a:p>
            <a:pPr marL="0" indent="0">
              <a:buNone/>
            </a:pPr>
            <a:r>
              <a:rPr lang="es-ES" b="1" dirty="0" smtClean="0"/>
              <a:t>7</a:t>
            </a:r>
            <a:r>
              <a:rPr lang="es-ES" b="1" dirty="0"/>
              <a:t>:</a:t>
            </a:r>
            <a:r>
              <a:rPr lang="es-ES" dirty="0"/>
              <a:t>¿Qué le dijo Brandon a su abuela?</a:t>
            </a:r>
          </a:p>
          <a:p>
            <a:pPr marL="0" indent="0">
              <a:buNone/>
            </a:pPr>
            <a:r>
              <a:rPr lang="es-ES" b="1" dirty="0" smtClean="0"/>
              <a:t>8</a:t>
            </a:r>
            <a:r>
              <a:rPr lang="es-ES" b="1" dirty="0"/>
              <a:t>:</a:t>
            </a:r>
            <a:r>
              <a:rPr lang="es-ES" dirty="0"/>
              <a:t>¿Qué hizo Brandon al carro de su padre?</a:t>
            </a:r>
          </a:p>
          <a:p>
            <a:pPr marL="0" indent="0">
              <a:buNone/>
            </a:pPr>
            <a:r>
              <a:rPr lang="es-ES" b="1" dirty="0" smtClean="0"/>
              <a:t>9</a:t>
            </a:r>
            <a:r>
              <a:rPr lang="es-ES" b="1" dirty="0"/>
              <a:t>:</a:t>
            </a:r>
            <a:r>
              <a:rPr lang="es-ES" dirty="0"/>
              <a:t>¿Qué hizo Brandon al motor del </a:t>
            </a:r>
            <a:r>
              <a:rPr lang="es-ES" dirty="0" err="1"/>
              <a:t>Buick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b="1" dirty="0" smtClean="0"/>
              <a:t>10</a:t>
            </a:r>
            <a:r>
              <a:rPr lang="es-ES" b="1" dirty="0"/>
              <a:t>:</a:t>
            </a:r>
            <a:r>
              <a:rPr lang="es-ES" dirty="0"/>
              <a:t>¿Por qué no podía conducir el carro de la abuela?</a:t>
            </a:r>
          </a:p>
          <a:p>
            <a:pPr marL="0" indent="0">
              <a:buNone/>
            </a:pPr>
            <a:r>
              <a:rPr lang="es-ES" b="1" dirty="0" smtClean="0"/>
              <a:t>11</a:t>
            </a:r>
            <a:r>
              <a:rPr lang="es-ES" b="1" dirty="0"/>
              <a:t>:</a:t>
            </a:r>
            <a:r>
              <a:rPr lang="es-ES" dirty="0"/>
              <a:t>¿Por qué tenía que conducir el T-</a:t>
            </a:r>
            <a:r>
              <a:rPr lang="es-ES" dirty="0" err="1"/>
              <a:t>Bird</a:t>
            </a:r>
            <a:r>
              <a:rPr lang="es-ES" dirty="0"/>
              <a:t> Brandon?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96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tiempo</a:t>
            </a:r>
            <a:r>
              <a:rPr lang="en-US" dirty="0" smtClean="0"/>
              <a:t> con </a:t>
            </a:r>
            <a:r>
              <a:rPr lang="en-US" dirty="0" err="1" smtClean="0"/>
              <a:t>mis</a:t>
            </a:r>
            <a:r>
              <a:rPr lang="en-US" dirty="0" smtClean="0"/>
              <a:t> amigos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Correr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parque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3.Jugar </a:t>
            </a:r>
            <a:r>
              <a:rPr lang="en-US" dirty="0" err="1" smtClean="0"/>
              <a:t>videojuegos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Ir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54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autobús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Ir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coche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A pie (</a:t>
            </a:r>
            <a:r>
              <a:rPr lang="en-US" dirty="0" err="1" smtClean="0"/>
              <a:t>caminando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bicicleta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dibujar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Escribir</a:t>
            </a:r>
            <a:r>
              <a:rPr lang="en-US" dirty="0" smtClean="0"/>
              <a:t> </a:t>
            </a:r>
            <a:r>
              <a:rPr lang="en-US" dirty="0" err="1" smtClean="0"/>
              <a:t>poesia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Escuchar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Tocar</a:t>
            </a:r>
            <a:r>
              <a:rPr lang="en-US" dirty="0" smtClean="0"/>
              <a:t> un instrument musical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0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Jugar</a:t>
            </a:r>
            <a:r>
              <a:rPr lang="en-US" dirty="0" smtClean="0"/>
              <a:t> </a:t>
            </a:r>
            <a:r>
              <a:rPr lang="en-US" dirty="0" err="1" smtClean="0"/>
              <a:t>deportes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Ir</a:t>
            </a:r>
            <a:r>
              <a:rPr lang="en-US" dirty="0" smtClean="0"/>
              <a:t> al </a:t>
            </a:r>
            <a:r>
              <a:rPr lang="en-US" dirty="0" err="1" smtClean="0"/>
              <a:t>gimnasio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Sentarme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sofá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Caminar</a:t>
            </a:r>
            <a:r>
              <a:rPr lang="en-US" dirty="0" smtClean="0"/>
              <a:t>/ </a:t>
            </a:r>
            <a:r>
              <a:rPr lang="en-US" dirty="0" err="1" smtClean="0"/>
              <a:t>pasear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Calentamiento</a:t>
            </a:r>
            <a:r>
              <a:rPr lang="en-US" dirty="0" smtClean="0"/>
              <a:t> ¿</a:t>
            </a:r>
            <a:r>
              <a:rPr lang="en-US" dirty="0" err="1" smtClean="0"/>
              <a:t>Quién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Houdini? </a:t>
            </a:r>
            <a:endParaRPr lang="en-US" dirty="0"/>
          </a:p>
        </p:txBody>
      </p:sp>
      <p:pic>
        <p:nvPicPr>
          <p:cNvPr id="1026" name="Picture 2" descr="Image result for houd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78" y="1680192"/>
            <a:ext cx="3599443" cy="5177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8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 de horror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romántica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dramática</a:t>
            </a:r>
            <a:r>
              <a:rPr lang="en-US" dirty="0" smtClean="0"/>
              <a:t> o de </a:t>
            </a:r>
            <a:r>
              <a:rPr lang="en-US" dirty="0" err="1" smtClean="0"/>
              <a:t>acción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 err="1" smtClean="0"/>
              <a:t>Mirar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película</a:t>
            </a:r>
            <a:r>
              <a:rPr lang="en-US" dirty="0" smtClean="0"/>
              <a:t> </a:t>
            </a:r>
            <a:r>
              <a:rPr lang="en-US" dirty="0" err="1" smtClean="0"/>
              <a:t>animada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</a:t>
            </a:r>
            <a:r>
              <a:rPr lang="en-US" dirty="0" err="1" smtClean="0"/>
              <a:t>rincones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prefiero</a:t>
            </a: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Ir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Conducir</a:t>
            </a:r>
            <a:r>
              <a:rPr lang="en-US" dirty="0" smtClean="0"/>
              <a:t> un </a:t>
            </a:r>
            <a:r>
              <a:rPr lang="en-US" dirty="0" err="1" smtClean="0"/>
              <a:t>carro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Mirar</a:t>
            </a:r>
            <a:r>
              <a:rPr lang="en-US" dirty="0"/>
              <a:t> </a:t>
            </a:r>
            <a:r>
              <a:rPr lang="en-US" dirty="0" smtClean="0"/>
              <a:t>la tele</a:t>
            </a:r>
          </a:p>
          <a:p>
            <a:pPr marL="0" indent="0">
              <a:buNone/>
            </a:pPr>
            <a:r>
              <a:rPr lang="en-US" dirty="0" smtClean="0"/>
              <a:t>4. Leer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: silent reading.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Escoge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novela</a:t>
            </a:r>
            <a:r>
              <a:rPr lang="en-US" dirty="0" smtClean="0"/>
              <a:t> que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interese</a:t>
            </a:r>
            <a:endParaRPr lang="en-US" dirty="0" smtClean="0"/>
          </a:p>
          <a:p>
            <a:r>
              <a:rPr lang="en-US" dirty="0" smtClean="0"/>
              <a:t>Lee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silencio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10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seguidos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Escribe el </a:t>
            </a:r>
            <a:r>
              <a:rPr lang="en-US" dirty="0" err="1" smtClean="0"/>
              <a:t>titulo</a:t>
            </a:r>
            <a:r>
              <a:rPr lang="en-US" dirty="0" smtClean="0"/>
              <a:t> del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hoja</a:t>
            </a:r>
            <a:r>
              <a:rPr lang="en-US" dirty="0" smtClean="0"/>
              <a:t> de</a:t>
            </a:r>
          </a:p>
          <a:p>
            <a:pPr marL="0" indent="0">
              <a:buNone/>
            </a:pPr>
            <a:r>
              <a:rPr lang="en-US" dirty="0" smtClean="0"/>
              <a:t>‘’</a:t>
            </a:r>
            <a:r>
              <a:rPr lang="en-US" dirty="0" err="1" smtClean="0"/>
              <a:t>Despegue</a:t>
            </a:r>
            <a:r>
              <a:rPr lang="en-US" dirty="0" smtClean="0"/>
              <a:t>’’ y las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leídas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22" y="2908611"/>
            <a:ext cx="3534935" cy="3534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70" y="4185587"/>
            <a:ext cx="3567809" cy="26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9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 err="1" smtClean="0"/>
              <a:t>Traduzcan</a:t>
            </a:r>
            <a:r>
              <a:rPr lang="en-US" dirty="0" smtClean="0"/>
              <a:t> las </a:t>
            </a:r>
            <a:r>
              <a:rPr lang="en-US" dirty="0" err="1" smtClean="0"/>
              <a:t>frases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ES" dirty="0" smtClean="0"/>
              <a:t>le </a:t>
            </a:r>
            <a:r>
              <a:rPr lang="es-ES" dirty="0"/>
              <a:t>dijo a </a:t>
            </a:r>
            <a:r>
              <a:rPr lang="es-ES" dirty="0" err="1"/>
              <a:t>Jake</a:t>
            </a:r>
            <a:r>
              <a:rPr lang="es-ES" dirty="0"/>
              <a:t> que él y su abuela van a la iglesia y a Pizzería </a:t>
            </a:r>
            <a:r>
              <a:rPr lang="es-ES" dirty="0" smtClean="0"/>
              <a:t>Bianco.</a:t>
            </a:r>
          </a:p>
          <a:p>
            <a:pPr marL="514350" indent="-514350">
              <a:buAutoNum type="arabicPeriod"/>
            </a:pPr>
            <a:r>
              <a:rPr lang="es-ES" dirty="0" smtClean="0"/>
              <a:t>Brandon </a:t>
            </a:r>
            <a:r>
              <a:rPr lang="es-ES" dirty="0"/>
              <a:t>estaba enojado con su padre por no permitirle conducir su carro.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795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1: </a:t>
            </a:r>
            <a:r>
              <a:rPr lang="es-ES" dirty="0" smtClean="0"/>
              <a:t>Brandon quiere conducir el carro pero no puede.  </a:t>
            </a:r>
          </a:p>
          <a:p>
            <a:pPr marL="0" indent="0">
              <a:buNone/>
            </a:pPr>
            <a:r>
              <a:rPr lang="es-ES" b="1" dirty="0" smtClean="0"/>
              <a:t>2:</a:t>
            </a:r>
            <a:r>
              <a:rPr lang="es-ES" dirty="0" smtClean="0"/>
              <a:t>El padre </a:t>
            </a:r>
            <a:r>
              <a:rPr lang="es-ES" dirty="0"/>
              <a:t>de Brandon le gritó cuando él le respondió sarcásticamente.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1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4:  Un </a:t>
            </a:r>
            <a:r>
              <a:rPr lang="en-US" dirty="0" err="1" smtClean="0"/>
              <a:t>accidente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0196" y="2062732"/>
            <a:ext cx="3133656" cy="4072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775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: silent reading.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Escoge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novela</a:t>
            </a:r>
            <a:r>
              <a:rPr lang="en-US" dirty="0" smtClean="0"/>
              <a:t> que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interese</a:t>
            </a:r>
            <a:endParaRPr lang="en-US" dirty="0" smtClean="0"/>
          </a:p>
          <a:p>
            <a:r>
              <a:rPr lang="en-US" dirty="0" smtClean="0"/>
              <a:t>Lee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silencio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10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seguidos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Escribe el </a:t>
            </a:r>
            <a:r>
              <a:rPr lang="en-US" dirty="0" err="1" smtClean="0"/>
              <a:t>titulo</a:t>
            </a:r>
            <a:r>
              <a:rPr lang="en-US" dirty="0" smtClean="0"/>
              <a:t> del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hoja</a:t>
            </a:r>
            <a:r>
              <a:rPr lang="en-US" dirty="0" smtClean="0"/>
              <a:t> de</a:t>
            </a:r>
          </a:p>
          <a:p>
            <a:pPr marL="0" indent="0">
              <a:buNone/>
            </a:pPr>
            <a:r>
              <a:rPr lang="en-US" dirty="0" smtClean="0"/>
              <a:t>‘’</a:t>
            </a:r>
            <a:r>
              <a:rPr lang="en-US" dirty="0" err="1" smtClean="0"/>
              <a:t>Despegue</a:t>
            </a:r>
            <a:r>
              <a:rPr lang="en-US" dirty="0" smtClean="0"/>
              <a:t>’’ y las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leídas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22" y="2908611"/>
            <a:ext cx="3534935" cy="3534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70" y="4185587"/>
            <a:ext cx="3567809" cy="26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Lección</a:t>
            </a:r>
            <a:r>
              <a:rPr lang="en-US" dirty="0" smtClean="0"/>
              <a:t> 3: </a:t>
            </a:r>
            <a:r>
              <a:rPr lang="en-US" dirty="0" err="1" smtClean="0"/>
              <a:t>Vocabulario</a:t>
            </a:r>
            <a:r>
              <a:rPr lang="en-US" dirty="0" smtClean="0"/>
              <a:t> Nuevo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Hay</a:t>
            </a:r>
          </a:p>
          <a:p>
            <a:pPr marL="0" indent="0" algn="r">
              <a:buNone/>
            </a:pPr>
            <a:r>
              <a:rPr lang="en-US" dirty="0" err="1" smtClean="0"/>
              <a:t>Es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Está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Quiere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Va</a:t>
            </a:r>
            <a:r>
              <a:rPr lang="en-US" dirty="0" smtClean="0"/>
              <a:t> a 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There is/There are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is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is feeling/ Located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has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 she wants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goes to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 /she likes </a:t>
            </a:r>
          </a:p>
        </p:txBody>
      </p:sp>
    </p:spTree>
    <p:extLst>
      <p:ext uri="{BB962C8B-B14F-4D97-AF65-F5344CB8AC3E}">
        <p14:creationId xmlns:p14="http://schemas.microsoft.com/office/powerpoint/2010/main" val="162359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Repaso</a:t>
            </a:r>
            <a:r>
              <a:rPr lang="en-US" dirty="0" smtClean="0"/>
              <a:t>/</a:t>
            </a:r>
            <a:r>
              <a:rPr lang="en-US" dirty="0" err="1" smtClean="0"/>
              <a:t>Práctica</a:t>
            </a:r>
            <a:r>
              <a:rPr lang="en-US" dirty="0" smtClean="0"/>
              <a:t> (</a:t>
            </a:r>
            <a:r>
              <a:rPr lang="en-US" dirty="0" err="1" smtClean="0"/>
              <a:t>superverbs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Hay/ </a:t>
            </a:r>
            <a:r>
              <a:rPr lang="en-US" dirty="0" err="1" smtClean="0"/>
              <a:t>Había</a:t>
            </a:r>
            <a:r>
              <a:rPr lang="en-US" dirty="0" smtClean="0"/>
              <a:t>/ </a:t>
            </a:r>
            <a:r>
              <a:rPr lang="en-US" dirty="0" err="1" smtClean="0"/>
              <a:t>Hubo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</a:t>
            </a:r>
            <a:r>
              <a:rPr lang="en-US" dirty="0" smtClean="0"/>
              <a:t>/era/</a:t>
            </a:r>
            <a:r>
              <a:rPr lang="en-US" dirty="0" err="1" smtClean="0"/>
              <a:t>fue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Está</a:t>
            </a:r>
            <a:r>
              <a:rPr lang="en-US" dirty="0" smtClean="0"/>
              <a:t>/</a:t>
            </a:r>
            <a:r>
              <a:rPr lang="en-US" dirty="0" err="1" smtClean="0"/>
              <a:t>estaba</a:t>
            </a:r>
            <a:r>
              <a:rPr lang="en-US" dirty="0" smtClean="0"/>
              <a:t>/</a:t>
            </a:r>
            <a:r>
              <a:rPr lang="en-US" dirty="0" err="1" smtClean="0"/>
              <a:t>estuvo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Tiene</a:t>
            </a:r>
            <a:r>
              <a:rPr lang="en-US" dirty="0" smtClean="0"/>
              <a:t>/tenia/</a:t>
            </a:r>
            <a:r>
              <a:rPr lang="en-US" dirty="0" err="1" smtClean="0"/>
              <a:t>tuvo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Quiere</a:t>
            </a:r>
            <a:r>
              <a:rPr lang="en-US" dirty="0" smtClean="0"/>
              <a:t>/</a:t>
            </a:r>
            <a:r>
              <a:rPr lang="en-US" dirty="0" err="1" smtClean="0"/>
              <a:t>quería</a:t>
            </a:r>
            <a:r>
              <a:rPr lang="en-US" dirty="0" smtClean="0"/>
              <a:t>/</a:t>
            </a:r>
            <a:r>
              <a:rPr lang="en-US" dirty="0" err="1" smtClean="0"/>
              <a:t>quiso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Va</a:t>
            </a:r>
            <a:r>
              <a:rPr lang="en-US" dirty="0" smtClean="0"/>
              <a:t> a/</a:t>
            </a:r>
            <a:r>
              <a:rPr lang="en-US" dirty="0" err="1" smtClean="0"/>
              <a:t>iba</a:t>
            </a:r>
            <a:r>
              <a:rPr lang="en-US" dirty="0" smtClean="0"/>
              <a:t> a/ </a:t>
            </a:r>
            <a:r>
              <a:rPr lang="en-US" dirty="0" err="1" smtClean="0"/>
              <a:t>fue</a:t>
            </a:r>
            <a:r>
              <a:rPr lang="en-US" dirty="0" smtClean="0"/>
              <a:t> a</a:t>
            </a:r>
          </a:p>
          <a:p>
            <a:pPr marL="0" indent="0" algn="r">
              <a:buNone/>
            </a:pPr>
            <a:r>
              <a:rPr lang="en-US" dirty="0" smtClean="0"/>
              <a:t>Le </a:t>
            </a:r>
            <a:r>
              <a:rPr lang="en-US" dirty="0" err="1" smtClean="0"/>
              <a:t>gusta</a:t>
            </a:r>
            <a:r>
              <a:rPr lang="en-US" dirty="0" smtClean="0"/>
              <a:t>/le </a:t>
            </a:r>
            <a:r>
              <a:rPr lang="en-US" dirty="0" err="1" smtClean="0"/>
              <a:t>gustaba</a:t>
            </a:r>
            <a:r>
              <a:rPr lang="en-US" dirty="0" smtClean="0"/>
              <a:t>/ le gusto</a:t>
            </a:r>
          </a:p>
          <a:p>
            <a:pPr marL="0" indent="0" algn="r">
              <a:buNone/>
            </a:pPr>
            <a:r>
              <a:rPr lang="en-US" dirty="0" err="1" smtClean="0"/>
              <a:t>Números</a:t>
            </a:r>
            <a:r>
              <a:rPr lang="en-US" dirty="0" smtClean="0"/>
              <a:t> 1-100 </a:t>
            </a:r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86954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There is/ There was/ There was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is / was / was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is / was / was located or feeling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has / had / had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wants /  wanted   /wanted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goes to / was going  / went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He/she likes  / liked / liked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Escritura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: Free write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100 palabras </a:t>
            </a:r>
          </a:p>
          <a:p>
            <a:r>
              <a:rPr lang="en-US" dirty="0" err="1" smtClean="0"/>
              <a:t>Tema</a:t>
            </a:r>
            <a:r>
              <a:rPr lang="en-US" dirty="0" smtClean="0"/>
              <a:t>: Write about someone who wants something and gets it in an unusual way. </a:t>
            </a:r>
          </a:p>
          <a:p>
            <a:r>
              <a:rPr lang="en-US" dirty="0" smtClean="0"/>
              <a:t>Include: Description of setting, character, conflict, and solution.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era </a:t>
            </a:r>
            <a:r>
              <a:rPr lang="en-US" dirty="0" err="1" smtClean="0"/>
              <a:t>famoso</a:t>
            </a:r>
            <a:r>
              <a:rPr lang="en-US" dirty="0" smtClean="0"/>
              <a:t>? ¿</a:t>
            </a:r>
            <a:r>
              <a:rPr lang="en-US" dirty="0" err="1" smtClean="0"/>
              <a:t>Cuál</a:t>
            </a:r>
            <a:r>
              <a:rPr lang="en-US" dirty="0" smtClean="0"/>
              <a:t> era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talento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2050" name="Picture 2" descr="Image result for houd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174" y="2316355"/>
            <a:ext cx="4197547" cy="34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b="1" dirty="0" err="1" smtClean="0"/>
              <a:t>Había</a:t>
            </a:r>
            <a:r>
              <a:rPr lang="en-US" b="1" dirty="0" smtClean="0"/>
              <a:t> </a:t>
            </a:r>
            <a:r>
              <a:rPr lang="en-US" dirty="0" err="1" smtClean="0"/>
              <a:t>una</a:t>
            </a:r>
            <a:r>
              <a:rPr lang="en-US" dirty="0"/>
              <a:t> </a:t>
            </a:r>
            <a:r>
              <a:rPr lang="en-US" dirty="0" smtClean="0"/>
              <a:t>Tortuga que se </a:t>
            </a:r>
            <a:r>
              <a:rPr lang="en-US" dirty="0" err="1" smtClean="0"/>
              <a:t>llamaba</a:t>
            </a:r>
            <a:r>
              <a:rPr lang="en-US" dirty="0" smtClean="0"/>
              <a:t> Carlota.  Carlota </a:t>
            </a:r>
            <a:r>
              <a:rPr lang="en-US" b="1" dirty="0" err="1" smtClean="0"/>
              <a:t>vivía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Hawaii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. Hawaii </a:t>
            </a:r>
            <a:r>
              <a:rPr lang="en-US" b="1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isla</a:t>
            </a:r>
            <a:r>
              <a:rPr lang="en-US" dirty="0" smtClean="0"/>
              <a:t> tropical, un </a:t>
            </a:r>
            <a:r>
              <a:rPr lang="en-US" dirty="0" err="1" smtClean="0"/>
              <a:t>lugar</a:t>
            </a:r>
            <a:r>
              <a:rPr lang="en-US" dirty="0" smtClean="0"/>
              <a:t> bonito con </a:t>
            </a:r>
            <a:r>
              <a:rPr lang="en-US" dirty="0" err="1" smtClean="0"/>
              <a:t>mucha</a:t>
            </a:r>
            <a:r>
              <a:rPr lang="en-US" dirty="0" smtClean="0"/>
              <a:t> </a:t>
            </a:r>
            <a:r>
              <a:rPr lang="en-US" dirty="0" err="1" smtClean="0"/>
              <a:t>naturaleza</a:t>
            </a:r>
            <a:r>
              <a:rPr lang="en-US" dirty="0" smtClean="0"/>
              <a:t> y  playa. </a:t>
            </a:r>
            <a:r>
              <a:rPr lang="en-US" b="1" dirty="0" smtClean="0"/>
              <a:t> </a:t>
            </a:r>
            <a:r>
              <a:rPr lang="en-US" b="1" dirty="0" err="1" smtClean="0"/>
              <a:t>Hace</a:t>
            </a:r>
            <a:r>
              <a:rPr lang="en-US" b="1" dirty="0" smtClean="0"/>
              <a:t> </a:t>
            </a:r>
            <a:r>
              <a:rPr lang="en-US" dirty="0" smtClean="0"/>
              <a:t>mucho sol y </a:t>
            </a:r>
            <a:r>
              <a:rPr lang="en-US" dirty="0" err="1" smtClean="0"/>
              <a:t>calor</a:t>
            </a:r>
            <a:r>
              <a:rPr lang="en-US" dirty="0" smtClean="0"/>
              <a:t> </a:t>
            </a:r>
            <a:r>
              <a:rPr lang="en-US" dirty="0" err="1" smtClean="0"/>
              <a:t>todo</a:t>
            </a:r>
            <a:r>
              <a:rPr lang="en-US" dirty="0" smtClean="0"/>
              <a:t> el </a:t>
            </a:r>
            <a:r>
              <a:rPr lang="en-US" dirty="0" err="1" smtClean="0"/>
              <a:t>año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Hawaii.  A Carlota </a:t>
            </a:r>
            <a:r>
              <a:rPr lang="en-US" b="1" dirty="0" smtClean="0"/>
              <a:t>le </a:t>
            </a:r>
            <a:r>
              <a:rPr lang="en-US" b="1" dirty="0" err="1" smtClean="0"/>
              <a:t>gustaba</a:t>
            </a:r>
            <a:r>
              <a:rPr lang="en-US" b="1" dirty="0" smtClean="0"/>
              <a:t> </a:t>
            </a:r>
            <a:r>
              <a:rPr lang="en-US" dirty="0" err="1" smtClean="0"/>
              <a:t>hacer</a:t>
            </a:r>
            <a:r>
              <a:rPr lang="en-US" dirty="0" smtClean="0"/>
              <a:t> surf y </a:t>
            </a:r>
            <a:r>
              <a:rPr lang="en-US" dirty="0" err="1" smtClean="0"/>
              <a:t>nadar</a:t>
            </a:r>
            <a:r>
              <a:rPr lang="en-US" dirty="0" smtClean="0"/>
              <a:t>.  Ella </a:t>
            </a:r>
            <a:r>
              <a:rPr lang="en-US" dirty="0" err="1" smtClean="0"/>
              <a:t>siempre</a:t>
            </a:r>
            <a:r>
              <a:rPr lang="en-US" dirty="0" smtClean="0"/>
              <a:t> </a:t>
            </a:r>
            <a:r>
              <a:rPr lang="en-US" dirty="0" err="1" smtClean="0"/>
              <a:t>nadaba</a:t>
            </a:r>
            <a:r>
              <a:rPr lang="en-US" dirty="0" smtClean="0"/>
              <a:t>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hermanos</a:t>
            </a:r>
            <a:r>
              <a:rPr lang="en-US" dirty="0" smtClean="0"/>
              <a:t> o con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amigas</a:t>
            </a:r>
            <a:r>
              <a:rPr lang="en-US" dirty="0" smtClean="0"/>
              <a:t>.  Un </a:t>
            </a:r>
            <a:r>
              <a:rPr lang="en-US" dirty="0" err="1" smtClean="0"/>
              <a:t>dia</a:t>
            </a:r>
            <a:r>
              <a:rPr lang="en-US" dirty="0" smtClean="0"/>
              <a:t>, Carlota </a:t>
            </a:r>
            <a:r>
              <a:rPr lang="en-US" b="1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playa con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 y </a:t>
            </a:r>
            <a:r>
              <a:rPr lang="en-US" b="1" dirty="0" smtClean="0"/>
              <a:t>le </a:t>
            </a:r>
            <a:r>
              <a:rPr lang="en-US" b="1" dirty="0" err="1" smtClean="0"/>
              <a:t>dijo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amiga</a:t>
            </a:r>
            <a:r>
              <a:rPr lang="en-US" dirty="0" smtClean="0"/>
              <a:t> ‘’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b="1" dirty="0" err="1" smtClean="0"/>
              <a:t>quiero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la </a:t>
            </a:r>
            <a:r>
              <a:rPr lang="en-US" dirty="0" err="1" smtClean="0"/>
              <a:t>nieve</a:t>
            </a:r>
            <a:r>
              <a:rPr lang="en-US" dirty="0" smtClean="0"/>
              <a:t>, </a:t>
            </a:r>
            <a:r>
              <a:rPr lang="en-US" dirty="0" err="1" smtClean="0"/>
              <a:t>nunca</a:t>
            </a:r>
            <a:r>
              <a:rPr lang="en-US" dirty="0" smtClean="0"/>
              <a:t> </a:t>
            </a:r>
            <a:r>
              <a:rPr lang="en-US" dirty="0" err="1" smtClean="0"/>
              <a:t>nieva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Hawaii’’ Su </a:t>
            </a:r>
            <a:r>
              <a:rPr lang="en-US" dirty="0" err="1" smtClean="0"/>
              <a:t>amiga</a:t>
            </a:r>
            <a:r>
              <a:rPr lang="en-US" dirty="0" smtClean="0"/>
              <a:t> </a:t>
            </a:r>
            <a:r>
              <a:rPr lang="en-US" dirty="0" err="1" smtClean="0"/>
              <a:t>respondió</a:t>
            </a:r>
            <a:r>
              <a:rPr lang="en-US" dirty="0" smtClean="0"/>
              <a:t> ‘’No </a:t>
            </a:r>
            <a:r>
              <a:rPr lang="en-US" dirty="0" err="1" smtClean="0"/>
              <a:t>nieva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Hawaii </a:t>
            </a:r>
            <a:r>
              <a:rPr lang="en-US" dirty="0" err="1" smtClean="0"/>
              <a:t>por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isla</a:t>
            </a:r>
            <a:r>
              <a:rPr lang="en-US" dirty="0" smtClean="0"/>
              <a:t> tropical, 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nieva</a:t>
            </a:r>
            <a:r>
              <a:rPr lang="en-US" dirty="0" smtClean="0"/>
              <a:t> mucho </a:t>
            </a:r>
            <a:r>
              <a:rPr lang="en-US" dirty="0" err="1" smtClean="0"/>
              <a:t>en</a:t>
            </a:r>
            <a:r>
              <a:rPr lang="en-US" dirty="0" smtClean="0"/>
              <a:t> Alaska.’’ Carlota </a:t>
            </a:r>
            <a:r>
              <a:rPr lang="en-US" dirty="0" err="1" smtClean="0"/>
              <a:t>realmente</a:t>
            </a:r>
            <a:r>
              <a:rPr lang="en-US" dirty="0" smtClean="0"/>
              <a:t> </a:t>
            </a:r>
            <a:r>
              <a:rPr lang="en-US" b="1" dirty="0" err="1" smtClean="0"/>
              <a:t>quería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la </a:t>
            </a:r>
            <a:r>
              <a:rPr lang="en-US" smtClean="0"/>
              <a:t>nieve </a:t>
            </a:r>
            <a:r>
              <a:rPr lang="en-US" u="sng" dirty="0" err="1" smtClean="0"/>
              <a:t>entonces</a:t>
            </a:r>
            <a:r>
              <a:rPr lang="en-US" u="sng" dirty="0" smtClean="0"/>
              <a:t> </a:t>
            </a:r>
            <a:r>
              <a:rPr lang="en-US" dirty="0" err="1" smtClean="0"/>
              <a:t>decidió</a:t>
            </a:r>
            <a:r>
              <a:rPr lang="en-US" dirty="0" smtClean="0"/>
              <a:t> </a:t>
            </a:r>
            <a:r>
              <a:rPr lang="en-US" dirty="0" err="1" smtClean="0"/>
              <a:t>nadar</a:t>
            </a:r>
            <a:r>
              <a:rPr lang="en-US" dirty="0" smtClean="0"/>
              <a:t> a Alaska. </a:t>
            </a:r>
          </a:p>
          <a:p>
            <a:pPr marL="0" indent="0" algn="ctr">
              <a:buNone/>
            </a:pPr>
            <a:r>
              <a:rPr lang="en-US" u="sng" dirty="0" smtClean="0"/>
              <a:t>Al </a:t>
            </a:r>
            <a:r>
              <a:rPr lang="en-US" u="sng" dirty="0" err="1" smtClean="0"/>
              <a:t>dia</a:t>
            </a:r>
            <a:r>
              <a:rPr lang="en-US" u="sng" dirty="0" smtClean="0"/>
              <a:t> </a:t>
            </a:r>
            <a:r>
              <a:rPr lang="en-US" u="sng" dirty="0" err="1" smtClean="0"/>
              <a:t>siguiente</a:t>
            </a:r>
            <a:r>
              <a:rPr lang="en-US" dirty="0" smtClean="0"/>
              <a:t>,  Ella </a:t>
            </a:r>
            <a:r>
              <a:rPr lang="en-US" dirty="0" err="1" smtClean="0"/>
              <a:t>preparó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mochila con comida y se </a:t>
            </a:r>
            <a:r>
              <a:rPr lang="en-US" b="1" dirty="0" err="1" smtClean="0"/>
              <a:t>fue</a:t>
            </a:r>
            <a:r>
              <a:rPr lang="en-US" dirty="0" smtClean="0"/>
              <a:t> a </a:t>
            </a:r>
            <a:r>
              <a:rPr lang="en-US" dirty="0" err="1" smtClean="0"/>
              <a:t>nadar</a:t>
            </a:r>
            <a:r>
              <a:rPr lang="en-US" dirty="0" smtClean="0"/>
              <a:t> a Alaska.  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camino</a:t>
            </a:r>
            <a:r>
              <a:rPr lang="en-US" dirty="0" smtClean="0"/>
              <a:t>, Carlota </a:t>
            </a:r>
            <a:r>
              <a:rPr lang="en-US" dirty="0" err="1" smtClean="0"/>
              <a:t>conoció</a:t>
            </a:r>
            <a:r>
              <a:rPr lang="en-US" dirty="0" smtClean="0"/>
              <a:t> a un </a:t>
            </a:r>
            <a:r>
              <a:rPr lang="en-US" dirty="0" err="1" smtClean="0"/>
              <a:t>pulpo</a:t>
            </a:r>
            <a:r>
              <a:rPr lang="en-US" dirty="0" smtClean="0"/>
              <a:t>. El </a:t>
            </a:r>
            <a:r>
              <a:rPr lang="en-US" dirty="0" err="1" smtClean="0"/>
              <a:t>pulpo</a:t>
            </a:r>
            <a:r>
              <a:rPr lang="en-US" dirty="0" smtClean="0"/>
              <a:t> </a:t>
            </a:r>
            <a:r>
              <a:rPr lang="en-US" b="1" dirty="0" smtClean="0"/>
              <a:t>le </a:t>
            </a:r>
            <a:r>
              <a:rPr lang="en-US" b="1" dirty="0" err="1" smtClean="0"/>
              <a:t>dijo</a:t>
            </a:r>
            <a:r>
              <a:rPr lang="en-US" b="1" dirty="0" smtClean="0"/>
              <a:t> </a:t>
            </a:r>
            <a:r>
              <a:rPr lang="en-US" dirty="0" smtClean="0"/>
              <a:t>‘’</a:t>
            </a:r>
            <a:r>
              <a:rPr lang="en-US" dirty="0" err="1" smtClean="0"/>
              <a:t>Vete</a:t>
            </a:r>
            <a:r>
              <a:rPr lang="en-US" dirty="0" smtClean="0"/>
              <a:t> al </a:t>
            </a:r>
            <a:r>
              <a:rPr lang="en-US" dirty="0" err="1" smtClean="0"/>
              <a:t>norte</a:t>
            </a:r>
            <a:r>
              <a:rPr lang="en-US" dirty="0" smtClean="0"/>
              <a:t> y </a:t>
            </a:r>
            <a:r>
              <a:rPr lang="en-US" dirty="0" err="1" smtClean="0"/>
              <a:t>llegas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Alaska’’ Carlota </a:t>
            </a:r>
            <a:r>
              <a:rPr lang="en-US" dirty="0" err="1" smtClean="0"/>
              <a:t>nadó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</a:t>
            </a:r>
            <a:r>
              <a:rPr lang="en-US" dirty="0" err="1" smtClean="0"/>
              <a:t>norte</a:t>
            </a:r>
            <a:r>
              <a:rPr lang="en-US" dirty="0" smtClean="0"/>
              <a:t> y </a:t>
            </a:r>
            <a:r>
              <a:rPr lang="en-US" dirty="0" err="1" smtClean="0"/>
              <a:t>llegó</a:t>
            </a:r>
            <a:r>
              <a:rPr lang="en-US" dirty="0" smtClean="0"/>
              <a:t> a la costa </a:t>
            </a:r>
            <a:r>
              <a:rPr lang="en-US" dirty="0" err="1" smtClean="0"/>
              <a:t>pero</a:t>
            </a:r>
            <a:r>
              <a:rPr lang="en-US" dirty="0" smtClean="0"/>
              <a:t> no </a:t>
            </a:r>
            <a:r>
              <a:rPr lang="en-US" dirty="0" err="1" smtClean="0"/>
              <a:t>había</a:t>
            </a:r>
            <a:r>
              <a:rPr lang="en-US" dirty="0" smtClean="0"/>
              <a:t> </a:t>
            </a:r>
            <a:r>
              <a:rPr lang="en-US" dirty="0" err="1" smtClean="0"/>
              <a:t>nieve</a:t>
            </a:r>
            <a:r>
              <a:rPr lang="en-US" dirty="0" smtClean="0"/>
              <a:t>! Carlota </a:t>
            </a:r>
            <a:r>
              <a:rPr lang="en-US" dirty="0" err="1" smtClean="0"/>
              <a:t>está</a:t>
            </a:r>
            <a:r>
              <a:rPr lang="en-US" dirty="0" smtClean="0"/>
              <a:t> triste y </a:t>
            </a:r>
            <a:r>
              <a:rPr lang="en-US" b="1" dirty="0" smtClean="0"/>
              <a:t>le </a:t>
            </a:r>
            <a:r>
              <a:rPr lang="en-US" b="1" dirty="0" err="1" smtClean="0"/>
              <a:t>preguntó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una</a:t>
            </a:r>
            <a:r>
              <a:rPr lang="en-US" dirty="0" smtClean="0"/>
              <a:t> persona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hay </a:t>
            </a:r>
            <a:r>
              <a:rPr lang="en-US" dirty="0" err="1" smtClean="0"/>
              <a:t>nieve</a:t>
            </a:r>
            <a:r>
              <a:rPr lang="en-US" dirty="0" smtClean="0"/>
              <a:t> </a:t>
            </a:r>
            <a:r>
              <a:rPr lang="en-US" dirty="0" err="1" smtClean="0"/>
              <a:t>aquí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Alaska?  Le persona le </a:t>
            </a:r>
            <a:r>
              <a:rPr lang="en-US" dirty="0" err="1" smtClean="0"/>
              <a:t>respondió</a:t>
            </a:r>
            <a:r>
              <a:rPr lang="en-US" dirty="0" smtClean="0"/>
              <a:t>, ‘’’No </a:t>
            </a:r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Alaska, </a:t>
            </a:r>
            <a:r>
              <a:rPr lang="en-US" dirty="0" err="1" smtClean="0"/>
              <a:t>estás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México.’’</a:t>
            </a:r>
          </a:p>
          <a:p>
            <a:pPr marL="0" indent="0" algn="ctr">
              <a:buNone/>
            </a:pPr>
            <a:r>
              <a:rPr lang="en-US" dirty="0" smtClean="0"/>
              <a:t>Carlota no </a:t>
            </a:r>
            <a:r>
              <a:rPr lang="en-US" dirty="0" err="1" smtClean="0"/>
              <a:t>fue</a:t>
            </a:r>
            <a:r>
              <a:rPr lang="en-US" dirty="0" smtClean="0"/>
              <a:t> al </a:t>
            </a:r>
            <a:r>
              <a:rPr lang="en-US" dirty="0" err="1" smtClean="0"/>
              <a:t>norte</a:t>
            </a:r>
            <a:r>
              <a:rPr lang="en-US" dirty="0" smtClean="0"/>
              <a:t>, </a:t>
            </a:r>
            <a:r>
              <a:rPr lang="en-US" b="1" dirty="0" err="1" smtClean="0"/>
              <a:t>fue</a:t>
            </a:r>
            <a:r>
              <a:rPr lang="en-US" dirty="0" smtClean="0"/>
              <a:t> al sur! </a:t>
            </a:r>
            <a:r>
              <a:rPr lang="en-US" dirty="0" err="1" smtClean="0"/>
              <a:t>Así</a:t>
            </a:r>
            <a:r>
              <a:rPr lang="en-US" dirty="0" smtClean="0"/>
              <a:t> que, Carlota </a:t>
            </a:r>
            <a:r>
              <a:rPr lang="en-US" b="1" dirty="0" smtClean="0"/>
              <a:t>se </a:t>
            </a:r>
            <a:r>
              <a:rPr lang="en-US" b="1" dirty="0" err="1" smtClean="0"/>
              <a:t>fue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heladería</a:t>
            </a:r>
            <a:r>
              <a:rPr lang="en-US" dirty="0" smtClean="0"/>
              <a:t> y </a:t>
            </a:r>
            <a:r>
              <a:rPr lang="en-US" dirty="0" err="1" smtClean="0"/>
              <a:t>compró</a:t>
            </a:r>
            <a:r>
              <a:rPr lang="en-US" dirty="0" smtClean="0"/>
              <a:t> ‘’</a:t>
            </a:r>
            <a:r>
              <a:rPr lang="en-US" dirty="0" err="1" smtClean="0"/>
              <a:t>nieve</a:t>
            </a:r>
            <a:r>
              <a:rPr lang="en-US" dirty="0" smtClean="0"/>
              <a:t>’’ </a:t>
            </a:r>
          </a:p>
          <a:p>
            <a:pPr marL="0" indent="0" algn="ctr">
              <a:buNone/>
            </a:pPr>
            <a:r>
              <a:rPr lang="en-US" dirty="0" smtClean="0">
                <a:sym typeface="Wingdings" panose="05000000000000000000" pitchFamily="2" charset="2"/>
              </a:rPr>
              <a:t> El fin.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Lunes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Resume el </a:t>
            </a:r>
            <a:r>
              <a:rPr lang="en-US" dirty="0" err="1" smtClean="0"/>
              <a:t>capítulo</a:t>
            </a:r>
            <a:r>
              <a:rPr lang="en-US" dirty="0" smtClean="0"/>
              <a:t> 4.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Antes de la </a:t>
            </a:r>
            <a:r>
              <a:rPr lang="en-US" dirty="0" err="1" smtClean="0"/>
              <a:t>escuela</a:t>
            </a:r>
            <a:r>
              <a:rPr lang="en-US" dirty="0" smtClean="0"/>
              <a:t>,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pasa</a:t>
            </a:r>
            <a:r>
              <a:rPr lang="en-US" dirty="0" smtClean="0"/>
              <a:t> Brandon?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¿</a:t>
            </a:r>
            <a:r>
              <a:rPr lang="en-US" dirty="0" err="1" smtClean="0"/>
              <a:t>Adónde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después</a:t>
            </a:r>
            <a:r>
              <a:rPr lang="en-US" dirty="0" smtClean="0"/>
              <a:t> de la </a:t>
            </a:r>
            <a:r>
              <a:rPr lang="en-US" dirty="0" err="1" smtClean="0"/>
              <a:t>escuela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</a:t>
            </a:r>
            <a:r>
              <a:rPr lang="es-ES" dirty="0"/>
              <a:t>ordena Brandon en el </a:t>
            </a:r>
            <a:r>
              <a:rPr lang="es-ES" dirty="0" smtClean="0"/>
              <a:t>autoservicio de </a:t>
            </a:r>
            <a:r>
              <a:rPr lang="es-ES" dirty="0" err="1" smtClean="0"/>
              <a:t>O’donalds</a:t>
            </a:r>
            <a:r>
              <a:rPr lang="es-E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¿Qué pasó en el carro? </a:t>
            </a:r>
            <a:endParaRPr lang="es-E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fin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Prepárense</a:t>
            </a:r>
            <a:r>
              <a:rPr lang="en-US" dirty="0" smtClean="0"/>
              <a:t> para </a:t>
            </a:r>
            <a:r>
              <a:rPr lang="en-US" dirty="0" err="1" smtClean="0"/>
              <a:t>compartir</a:t>
            </a:r>
            <a:r>
              <a:rPr lang="en-US" dirty="0" smtClean="0"/>
              <a:t> 3 </a:t>
            </a:r>
            <a:r>
              <a:rPr lang="en-US" dirty="0" err="1" smtClean="0"/>
              <a:t>cosas</a:t>
            </a:r>
            <a:r>
              <a:rPr lang="en-US" dirty="0" smtClean="0"/>
              <a:t> que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fin de </a:t>
            </a:r>
            <a:r>
              <a:rPr lang="en-US" dirty="0" err="1" smtClean="0"/>
              <a:t>semana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Ejemplo</a:t>
            </a:r>
            <a:r>
              <a:rPr lang="en-US" dirty="0" smtClean="0"/>
              <a:t>:  </a:t>
            </a:r>
          </a:p>
          <a:p>
            <a:pPr marL="0" indent="0">
              <a:buNone/>
            </a:pPr>
            <a:r>
              <a:rPr lang="en-US" dirty="0" err="1" smtClean="0"/>
              <a:t>Fui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</a:t>
            </a:r>
          </a:p>
          <a:p>
            <a:pPr marL="0" indent="0">
              <a:buNone/>
            </a:pPr>
            <a:r>
              <a:rPr lang="en-US" dirty="0" err="1" smtClean="0"/>
              <a:t>Dormí</a:t>
            </a:r>
            <a:r>
              <a:rPr lang="en-US" dirty="0" smtClean="0"/>
              <a:t> mucho.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3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Chiste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2050" name="Picture 2" descr="Image result for el nuevo houd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34" y="1825625"/>
            <a:ext cx="619133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0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: Ch.5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Tenía</a:t>
            </a:r>
            <a:r>
              <a:rPr lang="en-US" dirty="0" smtClean="0"/>
              <a:t> que </a:t>
            </a:r>
            <a:r>
              <a:rPr lang="en-US" dirty="0" err="1" smtClean="0"/>
              <a:t>limpiar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Lo </a:t>
            </a:r>
            <a:r>
              <a:rPr lang="en-US" dirty="0" err="1" smtClean="0"/>
              <a:t>buscó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Pero no lo </a:t>
            </a:r>
            <a:r>
              <a:rPr lang="en-US" dirty="0" err="1" smtClean="0"/>
              <a:t>encontró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Todavia</a:t>
            </a:r>
            <a:r>
              <a:rPr lang="en-US" dirty="0" smtClean="0"/>
              <a:t> no </a:t>
            </a:r>
            <a:r>
              <a:rPr lang="en-US" dirty="0" err="1" smtClean="0"/>
              <a:t>salía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Echó</a:t>
            </a:r>
            <a:r>
              <a:rPr lang="en-US" dirty="0" smtClean="0"/>
              <a:t> </a:t>
            </a:r>
            <a:r>
              <a:rPr lang="en-US" dirty="0" err="1" smtClean="0"/>
              <a:t>vinagre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esponja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Estaba</a:t>
            </a:r>
            <a:r>
              <a:rPr lang="en-US" dirty="0" smtClean="0"/>
              <a:t> </a:t>
            </a:r>
            <a:r>
              <a:rPr lang="en-US" dirty="0" err="1" smtClean="0"/>
              <a:t>desesperado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El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quedó</a:t>
            </a:r>
            <a:r>
              <a:rPr lang="en-US" dirty="0" smtClean="0"/>
              <a:t> </a:t>
            </a:r>
            <a:r>
              <a:rPr lang="en-US" dirty="0" err="1" smtClean="0"/>
              <a:t>limpio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82651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He/she had to clean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He/she looked for it all over.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But he/she didn’t find it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It/he/she still didn’t come out.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He/she threw/put vinegar in a sponge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He was desperate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car was clean.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 Ch.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es-ES" dirty="0" smtClean="0"/>
              <a:t>¿Qué problema tenía que </a:t>
            </a:r>
            <a:r>
              <a:rPr lang="es-ES" dirty="0"/>
              <a:t>resolver Brandon?</a:t>
            </a:r>
          </a:p>
          <a:p>
            <a:r>
              <a:rPr lang="es-ES" dirty="0"/>
              <a:t>2. </a:t>
            </a:r>
            <a:r>
              <a:rPr lang="es-ES" dirty="0" smtClean="0"/>
              <a:t>¿A quién llamó </a:t>
            </a:r>
            <a:r>
              <a:rPr lang="es-ES" dirty="0"/>
              <a:t>para resolverlo?</a:t>
            </a:r>
          </a:p>
          <a:p>
            <a:r>
              <a:rPr lang="es-ES" dirty="0"/>
              <a:t>3. </a:t>
            </a:r>
            <a:r>
              <a:rPr lang="es-ES" dirty="0" smtClean="0"/>
              <a:t>¿Por qué estaba </a:t>
            </a:r>
            <a:r>
              <a:rPr lang="es-ES" dirty="0" err="1" smtClean="0"/>
              <a:t>Jake</a:t>
            </a:r>
            <a:r>
              <a:rPr lang="es-ES" dirty="0" smtClean="0"/>
              <a:t> </a:t>
            </a:r>
            <a:r>
              <a:rPr lang="es-ES" dirty="0"/>
              <a:t>un poco enojado?</a:t>
            </a:r>
          </a:p>
          <a:p>
            <a:r>
              <a:rPr lang="es-ES" dirty="0"/>
              <a:t>4. </a:t>
            </a:r>
            <a:r>
              <a:rPr lang="es-ES" dirty="0" smtClean="0"/>
              <a:t>¿Por qué llama </a:t>
            </a:r>
            <a:r>
              <a:rPr lang="es-ES" dirty="0"/>
              <a:t>la abuela a Brandon?</a:t>
            </a:r>
          </a:p>
          <a:p>
            <a:r>
              <a:rPr lang="es-ES" dirty="0" smtClean="0"/>
              <a:t>5. ¿Qué sugiere </a:t>
            </a:r>
            <a:r>
              <a:rPr lang="es-ES" dirty="0"/>
              <a:t>(</a:t>
            </a:r>
            <a:r>
              <a:rPr lang="es-ES" dirty="0" err="1"/>
              <a:t>suggests</a:t>
            </a:r>
            <a:r>
              <a:rPr lang="es-ES" dirty="0"/>
              <a:t>) </a:t>
            </a:r>
            <a:r>
              <a:rPr lang="es-ES" dirty="0" err="1"/>
              <a:t>Jake</a:t>
            </a:r>
            <a:r>
              <a:rPr lang="es-ES" dirty="0"/>
              <a:t> para limpiar la salsa de tomate?</a:t>
            </a:r>
          </a:p>
          <a:p>
            <a:r>
              <a:rPr lang="es-ES" dirty="0"/>
              <a:t>6</a:t>
            </a:r>
            <a:r>
              <a:rPr lang="es-ES" dirty="0" smtClean="0"/>
              <a:t>. ¿Qué excusa </a:t>
            </a:r>
            <a:r>
              <a:rPr lang="es-ES" dirty="0"/>
              <a:t>le da Brandon a su abuela para buscar el vinagre?</a:t>
            </a:r>
          </a:p>
          <a:p>
            <a:r>
              <a:rPr lang="es-ES" dirty="0"/>
              <a:t>7. Brandon usa mucho vinagre, y luego tiene dos problemas: Hay salsa de tomate </a:t>
            </a:r>
            <a:r>
              <a:rPr lang="es-ES" dirty="0" smtClean="0"/>
              <a:t>en el </a:t>
            </a:r>
            <a:r>
              <a:rPr lang="es-ES" dirty="0"/>
              <a:t>carro, y un olor </a:t>
            </a:r>
            <a:r>
              <a:rPr lang="es-ES" dirty="0" smtClean="0"/>
              <a:t>horrible a ___________. </a:t>
            </a:r>
            <a:endParaRPr lang="es-ES" dirty="0"/>
          </a:p>
          <a:p>
            <a:r>
              <a:rPr lang="es-ES" dirty="0"/>
              <a:t>8. </a:t>
            </a:r>
            <a:r>
              <a:rPr lang="es-ES" dirty="0" err="1"/>
              <a:t>Jake</a:t>
            </a:r>
            <a:r>
              <a:rPr lang="es-ES" dirty="0"/>
              <a:t> piensa en un </a:t>
            </a:r>
            <a:r>
              <a:rPr lang="es-ES" dirty="0" smtClean="0"/>
              <a:t>solución</a:t>
            </a:r>
            <a:r>
              <a:rPr lang="es-ES" dirty="0"/>
              <a:t>. </a:t>
            </a:r>
            <a:r>
              <a:rPr lang="es-ES" dirty="0" smtClean="0"/>
              <a:t>Mañana van a… </a:t>
            </a:r>
            <a:endParaRPr lang="es-ES" dirty="0"/>
          </a:p>
          <a:p>
            <a:r>
              <a:rPr lang="es-ES" dirty="0"/>
              <a:t>9. </a:t>
            </a:r>
            <a:r>
              <a:rPr lang="es-ES" dirty="0" smtClean="0"/>
              <a:t>¿Cuanto </a:t>
            </a:r>
            <a:r>
              <a:rPr lang="es-ES" dirty="0"/>
              <a:t>cuesta limpiar y desodorizar el carro?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Traduzcan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Brandon </a:t>
            </a:r>
            <a:r>
              <a:rPr lang="en-US" dirty="0" err="1" smtClean="0"/>
              <a:t>tenía</a:t>
            </a:r>
            <a:r>
              <a:rPr lang="en-US" dirty="0" smtClean="0"/>
              <a:t> que </a:t>
            </a:r>
            <a:r>
              <a:rPr lang="en-US" dirty="0" err="1" smtClean="0"/>
              <a:t>limpiar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.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Brandon </a:t>
            </a:r>
            <a:r>
              <a:rPr lang="en-US" dirty="0" err="1" smtClean="0"/>
              <a:t>buscó</a:t>
            </a:r>
            <a:r>
              <a:rPr lang="en-US" dirty="0" smtClean="0"/>
              <a:t> el </a:t>
            </a:r>
            <a:r>
              <a:rPr lang="en-US" dirty="0" err="1" smtClean="0"/>
              <a:t>vinagre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partes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no lo </a:t>
            </a:r>
            <a:r>
              <a:rPr lang="en-US" dirty="0" err="1" smtClean="0"/>
              <a:t>encontró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Por</a:t>
            </a:r>
            <a:r>
              <a:rPr lang="en-US" dirty="0" smtClean="0"/>
              <a:t> fin </a:t>
            </a:r>
            <a:r>
              <a:rPr lang="en-US" i="1" dirty="0" smtClean="0"/>
              <a:t>(finally) ,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abuela</a:t>
            </a:r>
            <a:r>
              <a:rPr lang="en-US" dirty="0" smtClean="0"/>
              <a:t> lo </a:t>
            </a:r>
            <a:r>
              <a:rPr lang="en-US" dirty="0" err="1" smtClean="0"/>
              <a:t>ayudó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Entonces</a:t>
            </a:r>
            <a:r>
              <a:rPr lang="en-US" dirty="0" smtClean="0"/>
              <a:t> </a:t>
            </a:r>
            <a:r>
              <a:rPr lang="en-US" dirty="0" err="1" smtClean="0"/>
              <a:t>usó</a:t>
            </a:r>
            <a:r>
              <a:rPr lang="en-US" dirty="0" smtClean="0"/>
              <a:t> </a:t>
            </a:r>
            <a:r>
              <a:rPr lang="en-US" dirty="0" err="1" smtClean="0"/>
              <a:t>vinagre</a:t>
            </a:r>
            <a:r>
              <a:rPr lang="en-US" dirty="0" smtClean="0"/>
              <a:t> para </a:t>
            </a:r>
            <a:r>
              <a:rPr lang="en-US" dirty="0" err="1" smtClean="0"/>
              <a:t>limpiarlo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6: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err="1" smtClean="0"/>
              <a:t>Salió</a:t>
            </a:r>
            <a:r>
              <a:rPr lang="en-US" dirty="0" smtClean="0"/>
              <a:t> de la casa</a:t>
            </a:r>
          </a:p>
          <a:p>
            <a:pPr marL="0" indent="0" algn="r">
              <a:buNone/>
            </a:pPr>
            <a:r>
              <a:rPr lang="en-US" dirty="0" err="1" smtClean="0"/>
              <a:t>Llegó</a:t>
            </a:r>
            <a:r>
              <a:rPr lang="en-US" dirty="0" smtClean="0"/>
              <a:t> a las </a:t>
            </a:r>
            <a:r>
              <a:rPr lang="en-US" dirty="0" err="1" smtClean="0"/>
              <a:t>siete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err="1" smtClean="0"/>
              <a:t>Pensó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Él</a:t>
            </a:r>
            <a:r>
              <a:rPr lang="en-US" dirty="0" smtClean="0"/>
              <a:t> </a:t>
            </a:r>
            <a:r>
              <a:rPr lang="en-US" dirty="0" err="1" smtClean="0"/>
              <a:t>dirigía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</a:t>
            </a:r>
            <a:r>
              <a:rPr lang="en-US" dirty="0" err="1" smtClean="0"/>
              <a:t>atrás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Un </a:t>
            </a:r>
            <a:r>
              <a:rPr lang="en-US" dirty="0" err="1" smtClean="0"/>
              <a:t>choque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puso</a:t>
            </a:r>
            <a:r>
              <a:rPr lang="en-US" dirty="0" smtClean="0"/>
              <a:t> </a:t>
            </a:r>
            <a:r>
              <a:rPr lang="en-US" dirty="0" err="1" smtClean="0"/>
              <a:t>frenético</a:t>
            </a:r>
            <a:r>
              <a:rPr lang="en-US" dirty="0" smtClean="0"/>
              <a:t> </a:t>
            </a:r>
          </a:p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besaron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He/she left the house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He/she arrived at 7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He/she thought of kissing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He ran/directed the car back.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 crash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He became very mad (</a:t>
            </a:r>
            <a:r>
              <a:rPr lang="en-US" dirty="0" err="1" smtClean="0">
                <a:solidFill>
                  <a:srgbClr val="002060"/>
                </a:solidFill>
              </a:rPr>
              <a:t>tiene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rabia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They kissed each other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es-ES" dirty="0" smtClean="0"/>
              <a:t>Cuando Brandon regresó a casa, </a:t>
            </a:r>
            <a:r>
              <a:rPr lang="es-ES" dirty="0"/>
              <a:t>¿</a:t>
            </a:r>
            <a:r>
              <a:rPr lang="es-ES" dirty="0" smtClean="0"/>
              <a:t>el </a:t>
            </a:r>
            <a:r>
              <a:rPr lang="es-ES" dirty="0"/>
              <a:t>carro </a:t>
            </a:r>
            <a:r>
              <a:rPr lang="es-ES" dirty="0" smtClean="0"/>
              <a:t>estaba limpio </a:t>
            </a:r>
            <a:r>
              <a:rPr lang="es-ES" dirty="0"/>
              <a:t>o sucio?</a:t>
            </a:r>
          </a:p>
          <a:p>
            <a:r>
              <a:rPr lang="es-ES" dirty="0"/>
              <a:t>2. </a:t>
            </a:r>
            <a:r>
              <a:rPr lang="es-ES" dirty="0" smtClean="0"/>
              <a:t>¿Qué </a:t>
            </a:r>
            <a:r>
              <a:rPr lang="es-ES" dirty="0"/>
              <a:t>planes tiene Brandon con Jamie a las </a:t>
            </a:r>
            <a:r>
              <a:rPr lang="es-ES" dirty="0" smtClean="0"/>
              <a:t>7:30 de la mañana</a:t>
            </a:r>
            <a:r>
              <a:rPr lang="es-ES" dirty="0"/>
              <a:t>?</a:t>
            </a:r>
          </a:p>
          <a:p>
            <a:r>
              <a:rPr lang="es-ES" dirty="0"/>
              <a:t>3. </a:t>
            </a:r>
            <a:r>
              <a:rPr lang="es-ES" dirty="0" smtClean="0"/>
              <a:t>¿Adónde fueron y qué </a:t>
            </a:r>
            <a:r>
              <a:rPr lang="es-ES" dirty="0"/>
              <a:t>tomaron Jamie y Brandon?</a:t>
            </a:r>
          </a:p>
          <a:p>
            <a:r>
              <a:rPr lang="es-ES" dirty="0"/>
              <a:t>4. </a:t>
            </a:r>
            <a:r>
              <a:rPr lang="es-ES" dirty="0" smtClean="0"/>
              <a:t>¿En qué piensa </a:t>
            </a:r>
            <a:r>
              <a:rPr lang="es-ES" dirty="0"/>
              <a:t>Brandon cuando </a:t>
            </a:r>
            <a:r>
              <a:rPr lang="es-ES" dirty="0" smtClean="0"/>
              <a:t>está </a:t>
            </a:r>
            <a:r>
              <a:rPr lang="es-ES" dirty="0"/>
              <a:t>en el carro con Jamie?</a:t>
            </a:r>
          </a:p>
          <a:p>
            <a:r>
              <a:rPr lang="es-ES" dirty="0" smtClean="0"/>
              <a:t>5 ¿Por qué lo llama </a:t>
            </a:r>
            <a:r>
              <a:rPr lang="es-ES" dirty="0"/>
              <a:t>"un beso" el otro chofer?</a:t>
            </a:r>
          </a:p>
          <a:p>
            <a:r>
              <a:rPr lang="es-ES" dirty="0"/>
              <a:t>6. </a:t>
            </a:r>
            <a:r>
              <a:rPr lang="es-ES" dirty="0" smtClean="0"/>
              <a:t>¿Cómo </a:t>
            </a:r>
            <a:r>
              <a:rPr lang="es-ES" dirty="0" err="1" smtClean="0"/>
              <a:t>reccionó</a:t>
            </a:r>
            <a:r>
              <a:rPr lang="es-ES" dirty="0" smtClean="0"/>
              <a:t> Jamie </a:t>
            </a:r>
            <a:r>
              <a:rPr lang="es-ES" dirty="0"/>
              <a:t>al choque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533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chistes clase de espan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24" y="450427"/>
            <a:ext cx="4742472" cy="572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4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Vocabulario</a:t>
            </a:r>
            <a:r>
              <a:rPr lang="en-US" dirty="0" smtClean="0"/>
              <a:t>:  </a:t>
            </a:r>
            <a:r>
              <a:rPr lang="en-US" dirty="0" err="1" smtClean="0"/>
              <a:t>Capítulos</a:t>
            </a:r>
            <a:r>
              <a:rPr lang="en-US" dirty="0" smtClean="0"/>
              <a:t> 1 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Se </a:t>
            </a:r>
            <a:r>
              <a:rPr lang="en-US" dirty="0" err="1" smtClean="0"/>
              <a:t>iban</a:t>
            </a:r>
            <a:r>
              <a:rPr lang="en-US" dirty="0" smtClean="0"/>
              <a:t> de </a:t>
            </a:r>
            <a:r>
              <a:rPr lang="en-US" dirty="0" err="1" smtClean="0"/>
              <a:t>vacaciones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Iba</a:t>
            </a:r>
            <a:r>
              <a:rPr lang="en-US" dirty="0" smtClean="0"/>
              <a:t> a </a:t>
            </a:r>
            <a:r>
              <a:rPr lang="en-US" dirty="0" err="1" smtClean="0"/>
              <a:t>venir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err="1" smtClean="0"/>
              <a:t>Prefería</a:t>
            </a:r>
            <a:r>
              <a:rPr lang="en-US" dirty="0" smtClean="0"/>
              <a:t> </a:t>
            </a:r>
            <a:r>
              <a:rPr lang="en-US" dirty="0" err="1" smtClean="0"/>
              <a:t>quedarse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¿</a:t>
            </a:r>
            <a:r>
              <a:rPr lang="en-US" dirty="0" err="1" smtClean="0"/>
              <a:t>Puedo</a:t>
            </a:r>
            <a:r>
              <a:rPr lang="en-US" dirty="0" smtClean="0"/>
              <a:t> </a:t>
            </a:r>
            <a:r>
              <a:rPr lang="en-US" dirty="0" err="1" smtClean="0"/>
              <a:t>quedarme</a:t>
            </a:r>
            <a:r>
              <a:rPr lang="en-US" dirty="0" smtClean="0"/>
              <a:t> solo?</a:t>
            </a:r>
          </a:p>
          <a:p>
            <a:pPr marL="0" indent="0" algn="r">
              <a:buNone/>
            </a:pPr>
            <a:r>
              <a:rPr lang="en-US" dirty="0" err="1" smtClean="0"/>
              <a:t>Casi</a:t>
            </a:r>
            <a:r>
              <a:rPr lang="en-US" dirty="0" smtClean="0"/>
              <a:t> soy </a:t>
            </a:r>
            <a:r>
              <a:rPr lang="en-US" dirty="0" err="1" smtClean="0"/>
              <a:t>adulto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Les </a:t>
            </a:r>
            <a:r>
              <a:rPr lang="en-US" dirty="0" err="1" smtClean="0"/>
              <a:t>dijo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They were going on vacation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was going to come…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preferred to stay…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Can I stay alone?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 am almost an adult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He/she said to them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histes clase de espan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545463"/>
            <a:ext cx="5631500" cy="563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chistes clase de espan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4" y="734096"/>
            <a:ext cx="7098798" cy="52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0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result for chistes clase de espano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15" y="732776"/>
            <a:ext cx="5498765" cy="544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4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Crean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tira</a:t>
            </a:r>
            <a:r>
              <a:rPr lang="en-US" dirty="0" smtClean="0"/>
              <a:t> </a:t>
            </a:r>
            <a:r>
              <a:rPr lang="en-US" dirty="0" err="1" smtClean="0"/>
              <a:t>cómica</a:t>
            </a:r>
            <a:r>
              <a:rPr lang="en-US" dirty="0" smtClean="0"/>
              <a:t> de 6 </a:t>
            </a:r>
            <a:r>
              <a:rPr lang="en-US" dirty="0" err="1" smtClean="0"/>
              <a:t>imágenes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Describe </a:t>
            </a: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 smtClean="0"/>
              <a:t>escena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050" y="1825625"/>
            <a:ext cx="69099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Chiste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 descr="Image result for tira comica el nuevo houdin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Escribe 3 </a:t>
            </a:r>
            <a:r>
              <a:rPr lang="en-US" dirty="0" err="1" smtClean="0"/>
              <a:t>predicciones</a:t>
            </a:r>
            <a:r>
              <a:rPr lang="en-US" dirty="0" smtClean="0"/>
              <a:t> de lo </a:t>
            </a:r>
            <a:r>
              <a:rPr lang="en-US" dirty="0" err="1" smtClean="0"/>
              <a:t>siguientes</a:t>
            </a:r>
            <a:r>
              <a:rPr lang="en-US" dirty="0" smtClean="0"/>
              <a:t> </a:t>
            </a:r>
            <a:r>
              <a:rPr lang="en-US" dirty="0" err="1" smtClean="0"/>
              <a:t>capítulos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reparar</a:t>
            </a:r>
            <a:r>
              <a:rPr lang="en-US" dirty="0" smtClean="0"/>
              <a:t> el </a:t>
            </a:r>
            <a:r>
              <a:rPr lang="en-US" dirty="0" err="1" smtClean="0"/>
              <a:t>rasguño</a:t>
            </a:r>
            <a:r>
              <a:rPr lang="en-US" dirty="0" smtClean="0"/>
              <a:t> Brandon?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Cuánto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costar? </a:t>
            </a:r>
          </a:p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ir</a:t>
            </a:r>
            <a:r>
              <a:rPr lang="en-US" dirty="0" smtClean="0"/>
              <a:t> con Jamie al </a:t>
            </a:r>
            <a:r>
              <a:rPr lang="en-US" dirty="0" err="1" smtClean="0"/>
              <a:t>restaurante</a:t>
            </a:r>
            <a:r>
              <a:rPr lang="en-US" dirty="0" smtClean="0"/>
              <a:t> </a:t>
            </a:r>
            <a:r>
              <a:rPr lang="en-US" dirty="0" err="1" smtClean="0"/>
              <a:t>mexicano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Lectura</a:t>
            </a:r>
            <a:r>
              <a:rPr lang="en-US" dirty="0" smtClean="0"/>
              <a:t> – </a:t>
            </a:r>
            <a:r>
              <a:rPr lang="en-US" dirty="0" err="1" smtClean="0"/>
              <a:t>Capítulo</a:t>
            </a:r>
            <a:r>
              <a:rPr lang="en-US" dirty="0" smtClean="0"/>
              <a:t> 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Nos </a:t>
            </a:r>
            <a:r>
              <a:rPr lang="en-US" dirty="0" err="1" smtClean="0"/>
              <a:t>ponemos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un </a:t>
            </a:r>
            <a:r>
              <a:rPr lang="en-US" dirty="0" err="1" smtClean="0"/>
              <a:t>círculo</a:t>
            </a:r>
            <a:r>
              <a:rPr lang="en-US" dirty="0"/>
              <a:t> </a:t>
            </a:r>
            <a:r>
              <a:rPr lang="en-US" dirty="0" smtClean="0"/>
              <a:t>a leer.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90" y="2556724"/>
            <a:ext cx="590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Capítulo 7- Preguntas de comprensión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1</a:t>
            </a:r>
            <a:r>
              <a:rPr lang="es-ES" dirty="0"/>
              <a:t>. </a:t>
            </a:r>
            <a:r>
              <a:rPr lang="es-ES" dirty="0" smtClean="0"/>
              <a:t>¿Dónde estaba </a:t>
            </a:r>
            <a:r>
              <a:rPr lang="es-ES" dirty="0" err="1" smtClean="0"/>
              <a:t>Jake</a:t>
            </a:r>
            <a:r>
              <a:rPr lang="es-ES" dirty="0" smtClean="0"/>
              <a:t> </a:t>
            </a:r>
            <a:r>
              <a:rPr lang="es-ES" dirty="0"/>
              <a:t>cuando Brandon le </a:t>
            </a:r>
            <a:r>
              <a:rPr lang="es-ES" dirty="0" smtClean="0"/>
              <a:t>envió </a:t>
            </a:r>
            <a:r>
              <a:rPr lang="es-ES" dirty="0"/>
              <a:t>los textos?</a:t>
            </a:r>
          </a:p>
          <a:p>
            <a:pPr marL="0" indent="0">
              <a:buNone/>
            </a:pPr>
            <a:r>
              <a:rPr lang="es-ES" dirty="0"/>
              <a:t>2. </a:t>
            </a:r>
            <a:r>
              <a:rPr lang="es-ES" dirty="0" smtClean="0"/>
              <a:t>¿Cuál es </a:t>
            </a:r>
            <a:r>
              <a:rPr lang="es-ES" dirty="0"/>
              <a:t>el precio </a:t>
            </a:r>
            <a:r>
              <a:rPr lang="es-ES" dirty="0" smtClean="0"/>
              <a:t>mínimo </a:t>
            </a:r>
            <a:r>
              <a:rPr lang="es-ES" dirty="0"/>
              <a:t>que Brandon puede pagar </a:t>
            </a:r>
            <a:r>
              <a:rPr lang="es-ES" dirty="0" smtClean="0"/>
              <a:t>para repararlo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/>
              <a:t>3. Al final, </a:t>
            </a:r>
            <a:r>
              <a:rPr lang="es-ES" dirty="0" smtClean="0"/>
              <a:t>¿Cuánto le cuesta </a:t>
            </a:r>
            <a:r>
              <a:rPr lang="es-ES" dirty="0"/>
              <a:t>reparar el </a:t>
            </a:r>
            <a:r>
              <a:rPr lang="es-ES" dirty="0" smtClean="0"/>
              <a:t>rasguño</a:t>
            </a:r>
            <a:r>
              <a:rPr lang="es-ES" dirty="0"/>
              <a:t>?</a:t>
            </a:r>
          </a:p>
          <a:p>
            <a:pPr marL="0" indent="0">
              <a:buNone/>
            </a:pPr>
            <a:r>
              <a:rPr lang="es-ES" dirty="0" smtClean="0"/>
              <a:t>4. ¿Cuál es </a:t>
            </a:r>
            <a:r>
              <a:rPr lang="es-ES" dirty="0"/>
              <a:t>el precio </a:t>
            </a:r>
            <a:r>
              <a:rPr lang="es-ES" dirty="0" smtClean="0"/>
              <a:t>máximo </a:t>
            </a:r>
            <a:r>
              <a:rPr lang="es-ES" dirty="0"/>
              <a:t>que Brandon puede pagar para reparar el </a:t>
            </a:r>
            <a:r>
              <a:rPr lang="es-ES" dirty="0" smtClean="0"/>
              <a:t>rasguño</a:t>
            </a:r>
            <a:r>
              <a:rPr lang="es-E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5. ¿Por qué el lunes es un mal </a:t>
            </a:r>
            <a:r>
              <a:rPr lang="es-ES" dirty="0" err="1"/>
              <a:t>dia</a:t>
            </a:r>
            <a:r>
              <a:rPr lang="es-ES" dirty="0"/>
              <a:t> para reparar el carro?</a:t>
            </a:r>
          </a:p>
          <a:p>
            <a:pPr marL="0" indent="0">
              <a:buNone/>
            </a:pPr>
            <a:r>
              <a:rPr lang="es-ES" dirty="0"/>
              <a:t>6. Por fin, ¿Adónde van Brandon y </a:t>
            </a:r>
            <a:r>
              <a:rPr lang="es-ES" dirty="0" err="1"/>
              <a:t>Jake</a:t>
            </a:r>
            <a:r>
              <a:rPr lang="es-ES" dirty="0"/>
              <a:t> para hacer las reparaciones del carro?</a:t>
            </a:r>
          </a:p>
          <a:p>
            <a:pPr marL="0" indent="0">
              <a:buNone/>
            </a:pPr>
            <a:r>
              <a:rPr lang="es-ES" dirty="0"/>
              <a:t>7 . ¿Qué usan para reparar el rasguño?</a:t>
            </a:r>
          </a:p>
          <a:p>
            <a:pPr marL="0" indent="0">
              <a:buNone/>
            </a:pPr>
            <a:r>
              <a:rPr lang="es-ES" dirty="0"/>
              <a:t>8. </a:t>
            </a:r>
            <a:r>
              <a:rPr lang="es-ES" dirty="0" smtClean="0"/>
              <a:t>¿Cómo </a:t>
            </a:r>
            <a:r>
              <a:rPr lang="es-ES" dirty="0"/>
              <a:t>es el resultado de la reparación?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Gramática</a:t>
            </a:r>
            <a:r>
              <a:rPr lang="en-US" dirty="0" smtClean="0"/>
              <a:t>: 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Condicional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Verbo</a:t>
            </a:r>
            <a:r>
              <a:rPr lang="en-US" dirty="0" smtClean="0"/>
              <a:t> + </a:t>
            </a:r>
            <a:r>
              <a:rPr lang="en-US" dirty="0" err="1" smtClean="0"/>
              <a:t>terminación</a:t>
            </a:r>
            <a:r>
              <a:rPr lang="en-US" dirty="0" smtClean="0"/>
              <a:t> -</a:t>
            </a:r>
            <a:r>
              <a:rPr lang="en-US" dirty="0" err="1" smtClean="0"/>
              <a:t>ía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u="sng" dirty="0" err="1" smtClean="0"/>
              <a:t>Ejemplos</a:t>
            </a:r>
            <a:r>
              <a:rPr lang="en-US" u="sng" dirty="0" smtClean="0"/>
              <a:t>:  			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b="1" dirty="0" err="1" smtClean="0"/>
              <a:t>Tomar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r>
              <a:rPr lang="en-US" dirty="0" smtClean="0"/>
              <a:t> </a:t>
            </a:r>
            <a:r>
              <a:rPr lang="en-US" dirty="0" err="1" smtClean="0"/>
              <a:t>fotos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b="1" dirty="0" err="1" smtClean="0"/>
              <a:t>Comprar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err="1" smtClean="0"/>
              <a:t>Ir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r>
              <a:rPr lang="en-US" dirty="0" smtClean="0">
                <a:solidFill>
                  <a:srgbClr val="FF0000"/>
                </a:solidFill>
              </a:rPr>
              <a:t> a </a:t>
            </a:r>
            <a:r>
              <a:rPr lang="en-US" dirty="0" err="1" smtClean="0">
                <a:solidFill>
                  <a:srgbClr val="FF0000"/>
                </a:solidFill>
              </a:rPr>
              <a:t>otro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país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err="1" smtClean="0"/>
              <a:t>Vivir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otro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estado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Me </a:t>
            </a:r>
            <a:r>
              <a:rPr lang="en-US" dirty="0" err="1" smtClean="0"/>
              <a:t>gustar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r>
              <a:rPr lang="en-US" dirty="0" smtClean="0"/>
              <a:t> </a:t>
            </a:r>
            <a:r>
              <a:rPr lang="en-US" dirty="0" err="1" smtClean="0"/>
              <a:t>ir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fiesta. </a:t>
            </a:r>
          </a:p>
          <a:p>
            <a:pPr marL="0" indent="0">
              <a:buNone/>
            </a:pPr>
            <a:r>
              <a:rPr lang="en-US" sz="2400" i="1" dirty="0" smtClean="0"/>
              <a:t>I would like to go to the party.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err="1" smtClean="0"/>
              <a:t>Excepción</a:t>
            </a:r>
            <a:r>
              <a:rPr lang="en-US" b="1" u="sng" dirty="0" smtClean="0"/>
              <a:t>: 				</a:t>
            </a:r>
          </a:p>
          <a:p>
            <a:pPr marL="0" indent="0">
              <a:buNone/>
            </a:pPr>
            <a:r>
              <a:rPr lang="en-US" dirty="0" err="1" smtClean="0"/>
              <a:t>Tener</a:t>
            </a:r>
            <a:r>
              <a:rPr lang="en-US" dirty="0" smtClean="0"/>
              <a:t>= </a:t>
            </a:r>
            <a:r>
              <a:rPr lang="en-US" dirty="0" err="1" smtClean="0"/>
              <a:t>Tendr</a:t>
            </a:r>
            <a:r>
              <a:rPr lang="en-US" dirty="0" err="1">
                <a:solidFill>
                  <a:srgbClr val="FF0000"/>
                </a:solidFill>
              </a:rPr>
              <a:t>ía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Hacer</a:t>
            </a:r>
            <a:r>
              <a:rPr lang="en-US" dirty="0" smtClean="0"/>
              <a:t>= </a:t>
            </a:r>
            <a:r>
              <a:rPr lang="en-US" dirty="0" err="1" smtClean="0"/>
              <a:t>Har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Poner</a:t>
            </a:r>
            <a:r>
              <a:rPr lang="en-US" dirty="0" smtClean="0"/>
              <a:t>= </a:t>
            </a:r>
            <a:r>
              <a:rPr lang="en-US" dirty="0" err="1" smtClean="0"/>
              <a:t>Pondr</a:t>
            </a:r>
            <a:r>
              <a:rPr lang="en-US" dirty="0" err="1">
                <a:solidFill>
                  <a:srgbClr val="FF0000"/>
                </a:solidFill>
              </a:rPr>
              <a:t>ía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Decir</a:t>
            </a:r>
            <a:r>
              <a:rPr lang="en-US" dirty="0" smtClean="0"/>
              <a:t>= </a:t>
            </a:r>
            <a:r>
              <a:rPr lang="en-US" dirty="0" err="1" smtClean="0"/>
              <a:t>Dir</a:t>
            </a:r>
            <a:r>
              <a:rPr lang="en-US" dirty="0" err="1" smtClean="0">
                <a:solidFill>
                  <a:srgbClr val="FF0000"/>
                </a:solidFill>
              </a:rPr>
              <a:t>ía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83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dice? Si </a:t>
            </a:r>
            <a:r>
              <a:rPr lang="en-US" dirty="0" err="1" smtClean="0"/>
              <a:t>fuera</a:t>
            </a:r>
            <a:r>
              <a:rPr lang="en-US" dirty="0" smtClean="0"/>
              <a:t> (</a:t>
            </a:r>
            <a:r>
              <a:rPr lang="en-US" sz="3200" i="1" dirty="0" smtClean="0"/>
              <a:t>if I was</a:t>
            </a:r>
            <a:r>
              <a:rPr lang="en-US" dirty="0" smtClean="0"/>
              <a:t>) </a:t>
            </a:r>
            <a:r>
              <a:rPr lang="en-US" dirty="0" err="1" smtClean="0"/>
              <a:t>millonario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Comparía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mansión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Miami.</a:t>
            </a:r>
          </a:p>
          <a:p>
            <a:pPr marL="514350" indent="-514350">
              <a:buAutoNum type="arabicPeriod"/>
            </a:pPr>
            <a:r>
              <a:rPr lang="en-US" dirty="0" err="1"/>
              <a:t>Donaría</a:t>
            </a:r>
            <a:r>
              <a:rPr lang="en-US" dirty="0"/>
              <a:t> el </a:t>
            </a:r>
            <a:r>
              <a:rPr lang="en-US" dirty="0" err="1"/>
              <a:t>dinero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pobres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/>
              <a:t>No </a:t>
            </a:r>
            <a:r>
              <a:rPr lang="en-US" dirty="0" err="1"/>
              <a:t>trabajaría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. </a:t>
            </a:r>
          </a:p>
          <a:p>
            <a:pPr marL="514350" indent="-514350">
              <a:buAutoNum type="arabicPeriod"/>
            </a:pPr>
            <a:r>
              <a:rPr lang="en-US" dirty="0" err="1"/>
              <a:t>Viajaría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Iría</a:t>
            </a:r>
            <a:r>
              <a:rPr lang="en-US" dirty="0" smtClean="0"/>
              <a:t> de </a:t>
            </a:r>
            <a:r>
              <a:rPr lang="en-US" dirty="0" err="1" smtClean="0"/>
              <a:t>compras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tiendas</a:t>
            </a:r>
            <a:r>
              <a:rPr lang="en-US" dirty="0" smtClean="0"/>
              <a:t> </a:t>
            </a:r>
            <a:r>
              <a:rPr lang="en-US" dirty="0" err="1" smtClean="0"/>
              <a:t>elegantes</a:t>
            </a:r>
            <a:r>
              <a:rPr lang="en-US" dirty="0" smtClean="0"/>
              <a:t>. 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Comparía</a:t>
            </a:r>
            <a:r>
              <a:rPr lang="en-US" dirty="0" smtClean="0"/>
              <a:t>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zapatos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haría</a:t>
            </a:r>
            <a:r>
              <a:rPr lang="en-US" dirty="0" smtClean="0"/>
              <a:t> nada </a:t>
            </a:r>
            <a:r>
              <a:rPr lang="en-US" dirty="0" err="1" smtClean="0"/>
              <a:t>diferente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37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discusión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¿</a:t>
            </a:r>
            <a:r>
              <a:rPr lang="es-ES" dirty="0"/>
              <a:t>T</a:t>
            </a:r>
            <a:r>
              <a:rPr lang="es-ES" dirty="0" smtClean="0"/>
              <a:t>ienes alguna posesión muy importante?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¿Tienen tus papás o familiares una posesión muy importante?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20" y="3767862"/>
            <a:ext cx="3438323" cy="309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5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/>
              <a:t>Conversación</a:t>
            </a:r>
            <a:r>
              <a:rPr lang="en-US" sz="6000" b="1" dirty="0" smtClean="0"/>
              <a:t>: ¿</a:t>
            </a:r>
            <a:r>
              <a:rPr lang="en-US" sz="6000" b="1" dirty="0" err="1" smtClean="0"/>
              <a:t>Qué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harías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tú</a:t>
            </a:r>
            <a:r>
              <a:rPr lang="en-US" sz="6000" b="1" dirty="0" smtClean="0"/>
              <a:t>? </a:t>
            </a:r>
            <a:endParaRPr lang="en-US" sz="6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Si </a:t>
            </a:r>
            <a:r>
              <a:rPr lang="en-US" dirty="0" err="1" smtClean="0"/>
              <a:t>fueras</a:t>
            </a:r>
            <a:r>
              <a:rPr lang="en-US" dirty="0" smtClean="0"/>
              <a:t> Brandon,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harías</a:t>
            </a:r>
            <a:r>
              <a:rPr lang="en-US" dirty="0" smtClean="0"/>
              <a:t> </a:t>
            </a:r>
            <a:r>
              <a:rPr lang="en-US" dirty="0" err="1" smtClean="0"/>
              <a:t>tú</a:t>
            </a:r>
            <a:r>
              <a:rPr lang="en-US" dirty="0" smtClean="0"/>
              <a:t>?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3312" y="1818414"/>
            <a:ext cx="5818888" cy="43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 </a:t>
            </a:r>
            <a:r>
              <a:rPr lang="en-US" dirty="0" err="1" smtClean="0"/>
              <a:t>fuera</a:t>
            </a:r>
            <a:r>
              <a:rPr lang="en-US" dirty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o </a:t>
            </a:r>
            <a:r>
              <a:rPr lang="en-US" dirty="0" err="1" smtClean="0"/>
              <a:t>profesora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River City HS. 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viviera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Hawaii….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tuviera</a:t>
            </a:r>
            <a:r>
              <a:rPr lang="en-US" dirty="0" smtClean="0"/>
              <a:t> mi </a:t>
            </a:r>
            <a:r>
              <a:rPr lang="en-US" dirty="0" err="1" smtClean="0"/>
              <a:t>propio</a:t>
            </a:r>
            <a:r>
              <a:rPr lang="en-US" dirty="0" smtClean="0"/>
              <a:t> </a:t>
            </a:r>
            <a:r>
              <a:rPr lang="en-US" dirty="0" err="1" smtClean="0"/>
              <a:t>avión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Si </a:t>
            </a:r>
            <a:r>
              <a:rPr lang="en-US" dirty="0" err="1" smtClean="0"/>
              <a:t>fuera</a:t>
            </a:r>
            <a:r>
              <a:rPr lang="en-US" dirty="0" smtClean="0"/>
              <a:t> un </a:t>
            </a:r>
            <a:r>
              <a:rPr lang="en-US" dirty="0" err="1" smtClean="0"/>
              <a:t>niño</a:t>
            </a:r>
            <a:r>
              <a:rPr lang="en-US" dirty="0" smtClean="0"/>
              <a:t> de 5 </a:t>
            </a:r>
            <a:r>
              <a:rPr lang="en-US" dirty="0" err="1" smtClean="0"/>
              <a:t>años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 no </a:t>
            </a:r>
            <a:r>
              <a:rPr lang="en-US" dirty="0" err="1" smtClean="0"/>
              <a:t>engordara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Competencia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would buy a car.</a:t>
            </a:r>
          </a:p>
          <a:p>
            <a:r>
              <a:rPr lang="en-US" dirty="0" smtClean="0"/>
              <a:t>I would tell the truth.</a:t>
            </a:r>
          </a:p>
          <a:p>
            <a:r>
              <a:rPr lang="en-US" dirty="0" smtClean="0"/>
              <a:t>I would blame (</a:t>
            </a:r>
            <a:r>
              <a:rPr lang="en-US" dirty="0" err="1" smtClean="0"/>
              <a:t>echar</a:t>
            </a:r>
            <a:r>
              <a:rPr lang="en-US" dirty="0" smtClean="0"/>
              <a:t> la culpa) my friend Jake.</a:t>
            </a:r>
          </a:p>
          <a:p>
            <a:r>
              <a:rPr lang="en-US" dirty="0" smtClean="0"/>
              <a:t>I would leave. </a:t>
            </a:r>
          </a:p>
          <a:p>
            <a:r>
              <a:rPr lang="en-US" dirty="0" smtClean="0"/>
              <a:t>I would go live with Jake. </a:t>
            </a:r>
          </a:p>
          <a:p>
            <a:r>
              <a:rPr lang="en-US" dirty="0" smtClean="0"/>
              <a:t>I would cry.</a:t>
            </a:r>
          </a:p>
          <a:p>
            <a:r>
              <a:rPr lang="en-US" dirty="0" smtClean="0"/>
              <a:t>I would sleep for 6 years. </a:t>
            </a:r>
          </a:p>
          <a:p>
            <a:r>
              <a:rPr lang="en-US" dirty="0" smtClean="0"/>
              <a:t>I would say ‘’Sorry’’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6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would do the chores. </a:t>
            </a:r>
          </a:p>
          <a:p>
            <a:r>
              <a:rPr lang="en-US" dirty="0" smtClean="0"/>
              <a:t>I would explain what happened.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Lectura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: silent reading.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Escoge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novela</a:t>
            </a:r>
            <a:r>
              <a:rPr lang="en-US" dirty="0" smtClean="0"/>
              <a:t> que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interese</a:t>
            </a:r>
            <a:endParaRPr lang="en-US" dirty="0" smtClean="0"/>
          </a:p>
          <a:p>
            <a:r>
              <a:rPr lang="en-US" dirty="0" smtClean="0"/>
              <a:t>Lee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silencio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10 </a:t>
            </a:r>
            <a:r>
              <a:rPr lang="en-US" dirty="0" err="1" smtClean="0"/>
              <a:t>minutos</a:t>
            </a:r>
            <a:r>
              <a:rPr lang="en-US" dirty="0" smtClean="0"/>
              <a:t> </a:t>
            </a:r>
            <a:r>
              <a:rPr lang="en-US" dirty="0" err="1" smtClean="0"/>
              <a:t>seguidos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Escribe el </a:t>
            </a:r>
            <a:r>
              <a:rPr lang="en-US" dirty="0" err="1" smtClean="0"/>
              <a:t>titulo</a:t>
            </a:r>
            <a:r>
              <a:rPr lang="en-US" dirty="0" smtClean="0"/>
              <a:t> del </a:t>
            </a:r>
            <a:r>
              <a:rPr lang="en-US" dirty="0" err="1" smtClean="0"/>
              <a:t>libro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hoja</a:t>
            </a:r>
            <a:r>
              <a:rPr lang="en-US" dirty="0" smtClean="0"/>
              <a:t> de</a:t>
            </a:r>
          </a:p>
          <a:p>
            <a:pPr marL="0" indent="0">
              <a:buNone/>
            </a:pPr>
            <a:r>
              <a:rPr lang="en-US" dirty="0" smtClean="0"/>
              <a:t>‘’</a:t>
            </a:r>
            <a:r>
              <a:rPr lang="en-US" dirty="0" err="1" smtClean="0"/>
              <a:t>Despegue</a:t>
            </a:r>
            <a:r>
              <a:rPr lang="en-US" dirty="0" smtClean="0"/>
              <a:t>’’ y las </a:t>
            </a:r>
            <a:r>
              <a:rPr lang="en-US" dirty="0" err="1" smtClean="0"/>
              <a:t>páginas</a:t>
            </a:r>
            <a:r>
              <a:rPr lang="en-US" dirty="0" smtClean="0"/>
              <a:t> </a:t>
            </a:r>
            <a:r>
              <a:rPr lang="en-US" dirty="0" err="1" smtClean="0"/>
              <a:t>leídas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922" y="2908611"/>
            <a:ext cx="3534935" cy="3534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70" y="4185587"/>
            <a:ext cx="3567809" cy="26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Conversación</a:t>
            </a:r>
            <a:r>
              <a:rPr lang="en-US" dirty="0" smtClean="0"/>
              <a:t>: ¿De </a:t>
            </a:r>
            <a:r>
              <a:rPr lang="en-US" dirty="0" err="1" smtClean="0"/>
              <a:t>qué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un </a:t>
            </a:r>
            <a:r>
              <a:rPr lang="en-US" dirty="0" err="1" smtClean="0"/>
              <a:t>personaje</a:t>
            </a:r>
            <a:r>
              <a:rPr lang="en-US" dirty="0" smtClean="0"/>
              <a:t> principal. </a:t>
            </a:r>
          </a:p>
          <a:p>
            <a:pPr marL="0" indent="0">
              <a:buNone/>
            </a:pPr>
            <a:r>
              <a:rPr lang="en-US" dirty="0" err="1" smtClean="0"/>
              <a:t>Ejemplo</a:t>
            </a:r>
            <a:r>
              <a:rPr lang="en-US" dirty="0" smtClean="0"/>
              <a:t>: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novela</a:t>
            </a:r>
            <a:r>
              <a:rPr lang="en-US" dirty="0" smtClean="0"/>
              <a:t> se </a:t>
            </a:r>
            <a:r>
              <a:rPr lang="en-US" dirty="0" err="1" smtClean="0"/>
              <a:t>trata</a:t>
            </a:r>
            <a:r>
              <a:rPr lang="en-US" dirty="0" smtClean="0"/>
              <a:t> de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 smtClean="0"/>
              <a:t> que se llama Esperanza. Ella </a:t>
            </a:r>
            <a:r>
              <a:rPr lang="en-US" dirty="0" err="1" smtClean="0"/>
              <a:t>es</a:t>
            </a:r>
            <a:r>
              <a:rPr lang="en-US" dirty="0" smtClean="0"/>
              <a:t> de Guatemala.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</a:t>
            </a:r>
            <a:r>
              <a:rPr lang="en-US" dirty="0" err="1" smtClean="0"/>
              <a:t>Traduzcan</a:t>
            </a:r>
            <a:r>
              <a:rPr lang="en-US" dirty="0" smtClean="0"/>
              <a:t>- Si </a:t>
            </a:r>
            <a:r>
              <a:rPr lang="en-US" dirty="0" err="1" smtClean="0"/>
              <a:t>fuera</a:t>
            </a:r>
            <a:r>
              <a:rPr lang="en-US" dirty="0" smtClean="0"/>
              <a:t> </a:t>
            </a:r>
            <a:r>
              <a:rPr lang="en-US" dirty="0" err="1" smtClean="0"/>
              <a:t>millonario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Compraría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mansión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Miami.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Donaría</a:t>
            </a:r>
            <a:r>
              <a:rPr lang="en-US" dirty="0" smtClean="0"/>
              <a:t> el </a:t>
            </a:r>
            <a:r>
              <a:rPr lang="en-US" dirty="0" err="1" smtClean="0"/>
              <a:t>dinero</a:t>
            </a:r>
            <a:r>
              <a:rPr lang="en-US" dirty="0" smtClean="0"/>
              <a:t> a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smtClean="0"/>
              <a:t>No </a:t>
            </a:r>
            <a:r>
              <a:rPr lang="en-US" dirty="0" err="1" smtClean="0"/>
              <a:t>trabajaría</a:t>
            </a:r>
            <a:r>
              <a:rPr lang="en-US" dirty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.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Viajaría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08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8: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planes </a:t>
            </a:r>
            <a:r>
              <a:rPr lang="en-US" dirty="0" err="1" smtClean="0"/>
              <a:t>tienen</a:t>
            </a:r>
            <a:r>
              <a:rPr lang="en-US" dirty="0" smtClean="0"/>
              <a:t> Jamie y Brandon? </a:t>
            </a:r>
          </a:p>
          <a:p>
            <a:endParaRPr lang="en-US" dirty="0"/>
          </a:p>
          <a:p>
            <a:r>
              <a:rPr lang="en-US" dirty="0" smtClean="0"/>
              <a:t>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a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allí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¿Se van a </a:t>
            </a:r>
            <a:r>
              <a:rPr lang="en-US" dirty="0" err="1" smtClean="0"/>
              <a:t>besar</a:t>
            </a:r>
            <a:r>
              <a:rPr lang="en-US" dirty="0" smtClean="0"/>
              <a:t>?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437" y="2357437"/>
            <a:ext cx="3398346" cy="339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05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Reflect on your learning from this week. How well do you understand the novel?  What ways do you learn language </a:t>
            </a:r>
            <a:r>
              <a:rPr lang="en-US" smtClean="0"/>
              <a:t>the best?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8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Brandon le dice a la </a:t>
            </a:r>
            <a:r>
              <a:rPr lang="en-US" dirty="0" err="1"/>
              <a:t>abuela</a:t>
            </a:r>
            <a:r>
              <a:rPr lang="en-US" dirty="0"/>
              <a:t> que </a:t>
            </a:r>
            <a:r>
              <a:rPr lang="en-US" dirty="0" err="1"/>
              <a:t>va</a:t>
            </a:r>
            <a:r>
              <a:rPr lang="en-US" dirty="0"/>
              <a:t> a un </a:t>
            </a:r>
            <a:r>
              <a:rPr lang="en-US" dirty="0" err="1"/>
              <a:t>partido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2.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le dice la </a:t>
            </a:r>
            <a:r>
              <a:rPr lang="en-US" dirty="0" err="1"/>
              <a:t>verdad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3.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cosas</a:t>
            </a:r>
            <a:r>
              <a:rPr lang="en-US" dirty="0"/>
              <a:t> </a:t>
            </a:r>
            <a:r>
              <a:rPr lang="en-US" dirty="0" err="1"/>
              <a:t>malas</a:t>
            </a:r>
            <a:r>
              <a:rPr lang="en-US" dirty="0"/>
              <a:t> </a:t>
            </a:r>
            <a:r>
              <a:rPr lang="en-US" dirty="0" err="1"/>
              <a:t>pasan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cita</a:t>
            </a:r>
            <a:r>
              <a:rPr lang="en-US" dirty="0"/>
              <a:t>? (</a:t>
            </a:r>
            <a:r>
              <a:rPr lang="en-US" dirty="0" err="1"/>
              <a:t>Haz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/>
              <a:t>4. ¿</a:t>
            </a:r>
            <a:r>
              <a:rPr lang="en-US" dirty="0" err="1"/>
              <a:t>Tiene</a:t>
            </a:r>
            <a:r>
              <a:rPr lang="en-US" dirty="0"/>
              <a:t> Brandon </a:t>
            </a:r>
            <a:r>
              <a:rPr lang="en-US" dirty="0" err="1"/>
              <a:t>oportunidades</a:t>
            </a:r>
            <a:r>
              <a:rPr lang="en-US" dirty="0"/>
              <a:t> de </a:t>
            </a:r>
            <a:r>
              <a:rPr lang="en-US" dirty="0" err="1"/>
              <a:t>tomar</a:t>
            </a:r>
            <a:r>
              <a:rPr lang="en-US" dirty="0"/>
              <a:t> decisions </a:t>
            </a:r>
            <a:r>
              <a:rPr lang="en-US" dirty="0" err="1"/>
              <a:t>diferentes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5.  </a:t>
            </a:r>
            <a:r>
              <a:rPr lang="en-US" dirty="0" err="1"/>
              <a:t>Explica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Ch.1: </a:t>
            </a:r>
            <a:r>
              <a:rPr lang="en-US" dirty="0" err="1" smtClean="0"/>
              <a:t>Preguntas</a:t>
            </a:r>
            <a:r>
              <a:rPr lang="en-US" dirty="0" smtClean="0"/>
              <a:t> de </a:t>
            </a:r>
            <a:r>
              <a:rPr lang="en-US" dirty="0" err="1" smtClean="0"/>
              <a:t>comprensión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1. ¿Quién no viene a quedarse con Brandon?</a:t>
            </a:r>
          </a:p>
          <a:p>
            <a:r>
              <a:rPr lang="es-ES" dirty="0" smtClean="0"/>
              <a:t>2. ¿Quién viene a quedarse con Brandon?</a:t>
            </a:r>
          </a:p>
          <a:p>
            <a:r>
              <a:rPr lang="es-ES" dirty="0" smtClean="0"/>
              <a:t>3.¿Adónde van los padres de Brandon?</a:t>
            </a:r>
          </a:p>
          <a:p>
            <a:r>
              <a:rPr lang="es-ES" dirty="0" smtClean="0"/>
              <a:t>4. ¿Cuántos años tiene Brandon?</a:t>
            </a:r>
          </a:p>
          <a:p>
            <a:r>
              <a:rPr lang="es-ES" dirty="0" smtClean="0"/>
              <a:t>5. ¿Cuál es la regla mas importante para el padre de Brandon?</a:t>
            </a:r>
          </a:p>
        </p:txBody>
      </p:sp>
    </p:spTree>
    <p:extLst>
      <p:ext uri="{BB962C8B-B14F-4D97-AF65-F5344CB8AC3E}">
        <p14:creationId xmlns:p14="http://schemas.microsoft.com/office/powerpoint/2010/main" val="42903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9- </a:t>
            </a:r>
            <a:r>
              <a:rPr lang="en-US" dirty="0" err="1" smtClean="0"/>
              <a:t>Grupos</a:t>
            </a:r>
            <a:r>
              <a:rPr lang="en-US" dirty="0" smtClean="0"/>
              <a:t> de </a:t>
            </a:r>
            <a:r>
              <a:rPr lang="en-US" dirty="0" err="1" smtClean="0"/>
              <a:t>discusión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¿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/>
              <a:t>que el papa de Brandon </a:t>
            </a:r>
            <a:r>
              <a:rPr lang="en-US" dirty="0" err="1"/>
              <a:t>va</a:t>
            </a:r>
            <a:r>
              <a:rPr lang="en-US" dirty="0"/>
              <a:t> a </a:t>
            </a:r>
            <a:r>
              <a:rPr lang="en-US" dirty="0" err="1"/>
              <a:t>ver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rasguños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carro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2. ¿</a:t>
            </a:r>
            <a:r>
              <a:rPr lang="en-US" dirty="0" err="1" smtClean="0"/>
              <a:t>Piensan</a:t>
            </a:r>
            <a:r>
              <a:rPr lang="en-US" dirty="0" smtClean="0"/>
              <a:t> </a:t>
            </a:r>
            <a:r>
              <a:rPr lang="en-US" dirty="0"/>
              <a:t>que el Sharpie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para </a:t>
            </a:r>
            <a:r>
              <a:rPr lang="en-US" dirty="0" err="1"/>
              <a:t>reparar</a:t>
            </a:r>
            <a:r>
              <a:rPr lang="en-US" dirty="0"/>
              <a:t> un </a:t>
            </a:r>
            <a:r>
              <a:rPr lang="en-US" dirty="0" err="1"/>
              <a:t>rasguño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3.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llama la </a:t>
            </a:r>
            <a:r>
              <a:rPr lang="en-US" dirty="0" err="1"/>
              <a:t>mamá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4.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contento</a:t>
            </a:r>
            <a:r>
              <a:rPr lang="en-US" dirty="0"/>
              <a:t> Brandon?</a:t>
            </a:r>
          </a:p>
          <a:p>
            <a:pPr marL="0" indent="0">
              <a:buNone/>
            </a:pPr>
            <a:r>
              <a:rPr lang="en-US" dirty="0"/>
              <a:t>5.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quiere</a:t>
            </a:r>
            <a:r>
              <a:rPr lang="en-US" dirty="0"/>
              <a:t> Brandon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salir</a:t>
            </a:r>
            <a:r>
              <a:rPr lang="en-US" dirty="0"/>
              <a:t> con Jamie?</a:t>
            </a:r>
          </a:p>
          <a:p>
            <a:pPr marL="0" indent="0">
              <a:buNone/>
            </a:pPr>
            <a:r>
              <a:rPr lang="en-US" dirty="0"/>
              <a:t>6. ¿</a:t>
            </a:r>
            <a:r>
              <a:rPr lang="en-US" dirty="0" err="1"/>
              <a:t>Adónde</a:t>
            </a:r>
            <a:r>
              <a:rPr lang="en-US" dirty="0"/>
              <a:t> le </a:t>
            </a:r>
            <a:r>
              <a:rPr lang="en-US" dirty="0" err="1"/>
              <a:t>invita</a:t>
            </a:r>
            <a:r>
              <a:rPr lang="en-US" dirty="0"/>
              <a:t> Jamie a Brandon?</a:t>
            </a:r>
          </a:p>
          <a:p>
            <a:pPr marL="0" indent="0">
              <a:buNone/>
            </a:pPr>
            <a:r>
              <a:rPr lang="en-US" dirty="0"/>
              <a:t>7 . </a:t>
            </a:r>
            <a:r>
              <a:rPr lang="en-US" dirty="0" err="1"/>
              <a:t>Cuando</a:t>
            </a:r>
            <a:r>
              <a:rPr lang="en-US" dirty="0"/>
              <a:t> Brandon </a:t>
            </a:r>
            <a:r>
              <a:rPr lang="en-US" dirty="0" err="1"/>
              <a:t>salió</a:t>
            </a:r>
            <a:r>
              <a:rPr lang="en-US" dirty="0"/>
              <a:t> de la casa, ¿</a:t>
            </a:r>
            <a:r>
              <a:rPr lang="en-US" dirty="0" err="1"/>
              <a:t>Adónde</a:t>
            </a:r>
            <a:r>
              <a:rPr lang="en-US" dirty="0"/>
              <a:t> le </a:t>
            </a:r>
            <a:r>
              <a:rPr lang="en-US" dirty="0" err="1"/>
              <a:t>dijo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abuela</a:t>
            </a:r>
            <a:r>
              <a:rPr lang="en-US" dirty="0"/>
              <a:t> que </a:t>
            </a:r>
            <a:r>
              <a:rPr lang="en-US" dirty="0" err="1"/>
              <a:t>iba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8.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no le </a:t>
            </a:r>
            <a:r>
              <a:rPr lang="en-US" dirty="0" err="1"/>
              <a:t>dijo</a:t>
            </a:r>
            <a:r>
              <a:rPr lang="en-US" dirty="0"/>
              <a:t> la </a:t>
            </a:r>
            <a:r>
              <a:rPr lang="en-US" dirty="0" err="1"/>
              <a:t>verdad</a:t>
            </a:r>
            <a:r>
              <a:rPr lang="en-US" dirty="0"/>
              <a:t> a la </a:t>
            </a:r>
            <a:r>
              <a:rPr lang="en-US" dirty="0" err="1"/>
              <a:t>abuela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9.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le </a:t>
            </a:r>
            <a:r>
              <a:rPr lang="en-US" dirty="0" err="1"/>
              <a:t>permitió</a:t>
            </a:r>
            <a:r>
              <a:rPr lang="en-US" dirty="0"/>
              <a:t> la </a:t>
            </a:r>
            <a:r>
              <a:rPr lang="en-US" dirty="0" err="1"/>
              <a:t>abuela</a:t>
            </a:r>
            <a:r>
              <a:rPr lang="en-US" dirty="0"/>
              <a:t> </a:t>
            </a:r>
            <a:r>
              <a:rPr lang="en-US" dirty="0" err="1"/>
              <a:t>conducir</a:t>
            </a:r>
            <a:r>
              <a:rPr lang="en-US" dirty="0"/>
              <a:t> el </a:t>
            </a:r>
            <a:r>
              <a:rPr lang="en-US" dirty="0" err="1"/>
              <a:t>carro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dias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US" dirty="0" err="1"/>
              <a:t>En</a:t>
            </a:r>
            <a:r>
              <a:rPr lang="en-US" dirty="0"/>
              <a:t> casa de Jamie, ¿A 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conoció</a:t>
            </a:r>
            <a:r>
              <a:rPr lang="en-US" dirty="0"/>
              <a:t> Brandon?</a:t>
            </a:r>
          </a:p>
          <a:p>
            <a:pPr marL="0" indent="0">
              <a:buNone/>
            </a:pPr>
            <a:r>
              <a:rPr lang="en-US" dirty="0"/>
              <a:t>11. ¿Jamie le </a:t>
            </a:r>
            <a:r>
              <a:rPr lang="en-US" dirty="0" err="1"/>
              <a:t>besa</a:t>
            </a:r>
            <a:r>
              <a:rPr lang="en-US" dirty="0"/>
              <a:t> a Brandon </a:t>
            </a:r>
            <a:r>
              <a:rPr lang="en-US" dirty="0" err="1"/>
              <a:t>en</a:t>
            </a:r>
            <a:r>
              <a:rPr lang="en-US" dirty="0"/>
              <a:t> la fiesta?</a:t>
            </a:r>
          </a:p>
          <a:p>
            <a:pPr marL="0" indent="0">
              <a:buNone/>
            </a:pPr>
            <a:r>
              <a:rPr lang="en-US" dirty="0"/>
              <a:t>12. ¿</a:t>
            </a:r>
            <a:r>
              <a:rPr lang="en-US" dirty="0" err="1"/>
              <a:t>Cuándo</a:t>
            </a:r>
            <a:r>
              <a:rPr lang="en-US" dirty="0"/>
              <a:t> le da un </a:t>
            </a:r>
            <a:r>
              <a:rPr lang="en-US" dirty="0" err="1"/>
              <a:t>beso</a:t>
            </a:r>
            <a:r>
              <a:rPr lang="en-US" dirty="0"/>
              <a:t> Jamie a Brandon?</a:t>
            </a:r>
          </a:p>
          <a:p>
            <a:pPr marL="0" indent="0">
              <a:buNone/>
            </a:pPr>
            <a:r>
              <a:rPr lang="en-US" dirty="0"/>
              <a:t>13. ¿Jamie </a:t>
            </a:r>
            <a:r>
              <a:rPr lang="en-US" dirty="0" err="1"/>
              <a:t>choca</a:t>
            </a:r>
            <a:r>
              <a:rPr lang="en-US" dirty="0"/>
              <a:t> con el </a:t>
            </a:r>
            <a:r>
              <a:rPr lang="en-US" dirty="0" err="1"/>
              <a:t>carro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14. ¿El </a:t>
            </a:r>
            <a:r>
              <a:rPr lang="en-US" dirty="0" err="1"/>
              <a:t>carro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</a:t>
            </a:r>
            <a:r>
              <a:rPr lang="en-US" dirty="0" err="1"/>
              <a:t>otro</a:t>
            </a:r>
            <a:r>
              <a:rPr lang="en-US" dirty="0"/>
              <a:t> </a:t>
            </a:r>
            <a:r>
              <a:rPr lang="en-US" dirty="0" err="1"/>
              <a:t>rasguño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15. 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nuevo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Brandon con el </a:t>
            </a:r>
            <a:r>
              <a:rPr lang="en-US" dirty="0" err="1"/>
              <a:t>carro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16.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hay un flash </a:t>
            </a:r>
            <a:r>
              <a:rPr lang="en-US" dirty="0" err="1"/>
              <a:t>brillante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05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hiciste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fin de </a:t>
            </a:r>
            <a:r>
              <a:rPr lang="en-US" dirty="0" err="1" smtClean="0"/>
              <a:t>semana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do over the weekend?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the ‘’Weekend </a:t>
            </a:r>
            <a:r>
              <a:rPr lang="en-US" dirty="0" err="1" smtClean="0"/>
              <a:t>cheatsheet</a:t>
            </a:r>
            <a:r>
              <a:rPr lang="en-US" dirty="0" smtClean="0"/>
              <a:t>’’ to tell me </a:t>
            </a:r>
            <a:r>
              <a:rPr lang="en-US" dirty="0" smtClean="0"/>
              <a:t>3 things that </a:t>
            </a:r>
            <a:r>
              <a:rPr lang="en-US" dirty="0" smtClean="0"/>
              <a:t>you did.  If you didn’t do anything interesting, make it up!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toca</a:t>
            </a:r>
            <a:r>
              <a:rPr lang="en-US" dirty="0" smtClean="0"/>
              <a:t>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Capítulo</a:t>
            </a:r>
            <a:r>
              <a:rPr lang="en-US" dirty="0" smtClean="0"/>
              <a:t> 10</a:t>
            </a:r>
            <a:endParaRPr lang="en-US" dirty="0"/>
          </a:p>
        </p:txBody>
      </p:sp>
      <p:pic>
        <p:nvPicPr>
          <p:cNvPr id="2050" name="Picture 2" descr="Image result for car crash t bi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7" y="2034381"/>
            <a:ext cx="50768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Final ---</a:t>
            </a:r>
            <a:r>
              <a:rPr lang="en-US" dirty="0" err="1" smtClean="0"/>
              <a:t>Capítulo</a:t>
            </a:r>
            <a:r>
              <a:rPr lang="en-US" dirty="0" smtClean="0"/>
              <a:t> 10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contento</a:t>
            </a:r>
            <a:r>
              <a:rPr lang="en-US" dirty="0"/>
              <a:t> Brandon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envia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a Jake?</a:t>
            </a:r>
          </a:p>
          <a:p>
            <a:pPr marL="0" indent="0">
              <a:buNone/>
            </a:pPr>
            <a:r>
              <a:rPr lang="en-US" dirty="0"/>
              <a:t>2.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Jake decide </a:t>
            </a:r>
            <a:r>
              <a:rPr lang="en-US" dirty="0" err="1"/>
              <a:t>llamar</a:t>
            </a:r>
            <a:r>
              <a:rPr lang="en-US" dirty="0"/>
              <a:t> a Brandon "Houdini"?</a:t>
            </a:r>
          </a:p>
          <a:p>
            <a:pPr marL="0" indent="0">
              <a:buNone/>
            </a:pPr>
            <a:r>
              <a:rPr lang="en-US" dirty="0"/>
              <a:t>3. Al final, ¿</a:t>
            </a:r>
            <a:r>
              <a:rPr lang="en-US" dirty="0" err="1"/>
              <a:t>Quién</a:t>
            </a:r>
            <a:r>
              <a:rPr lang="en-US" dirty="0"/>
              <a:t> </a:t>
            </a:r>
            <a:r>
              <a:rPr lang="en-US" dirty="0" err="1"/>
              <a:t>repara</a:t>
            </a:r>
            <a:r>
              <a:rPr lang="en-US" dirty="0"/>
              <a:t> el Buick?</a:t>
            </a:r>
          </a:p>
          <a:p>
            <a:pPr marL="0" indent="0">
              <a:buNone/>
            </a:pPr>
            <a:r>
              <a:rPr lang="en-US" dirty="0"/>
              <a:t>4. ¿</a:t>
            </a:r>
            <a:r>
              <a:rPr lang="en-US" dirty="0" err="1"/>
              <a:t>Sabe</a:t>
            </a:r>
            <a:r>
              <a:rPr lang="en-US" dirty="0"/>
              <a:t> el </a:t>
            </a:r>
            <a:r>
              <a:rPr lang="en-US" dirty="0" err="1"/>
              <a:t>papá</a:t>
            </a:r>
            <a:r>
              <a:rPr lang="en-US" dirty="0"/>
              <a:t> que Brandon no </a:t>
            </a:r>
            <a:r>
              <a:rPr lang="en-US" dirty="0" err="1"/>
              <a:t>condujo</a:t>
            </a:r>
            <a:r>
              <a:rPr lang="en-US" dirty="0"/>
              <a:t> (drove) el Buick </a:t>
            </a:r>
            <a:r>
              <a:rPr lang="en-US" dirty="0" err="1"/>
              <a:t>durante</a:t>
            </a:r>
            <a:r>
              <a:rPr lang="en-US" dirty="0"/>
              <a:t> las </a:t>
            </a:r>
            <a:r>
              <a:rPr lang="en-US" dirty="0" err="1"/>
              <a:t>vacaciones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opinión</a:t>
            </a:r>
            <a:r>
              <a:rPr lang="en-US" dirty="0"/>
              <a:t>, ¿</a:t>
            </a:r>
            <a:r>
              <a:rPr lang="en-US" dirty="0" err="1"/>
              <a:t>Piensas</a:t>
            </a:r>
            <a:r>
              <a:rPr lang="en-US" dirty="0"/>
              <a:t> que el </a:t>
            </a:r>
            <a:r>
              <a:rPr lang="en-US" dirty="0" err="1"/>
              <a:t>papá</a:t>
            </a:r>
            <a:r>
              <a:rPr lang="en-US" dirty="0"/>
              <a:t> </a:t>
            </a:r>
            <a:r>
              <a:rPr lang="en-US" dirty="0" err="1"/>
              <a:t>sabe</a:t>
            </a:r>
            <a:r>
              <a:rPr lang="en-US" dirty="0"/>
              <a:t> que Brandon </a:t>
            </a:r>
            <a:r>
              <a:rPr lang="en-US" dirty="0" err="1"/>
              <a:t>condujo</a:t>
            </a:r>
            <a:r>
              <a:rPr lang="en-US" dirty="0"/>
              <a:t> el T-Bird?</a:t>
            </a:r>
          </a:p>
          <a:p>
            <a:pPr marL="0" indent="0">
              <a:buNone/>
            </a:pPr>
            <a:r>
              <a:rPr lang="en-US" dirty="0"/>
              <a:t>6. ¿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se pone furioso el </a:t>
            </a:r>
            <a:r>
              <a:rPr lang="en-US" dirty="0" err="1"/>
              <a:t>papá</a:t>
            </a:r>
            <a:r>
              <a:rPr lang="en-US" dirty="0"/>
              <a:t> al final?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Jerry Springer o Dr. Phil  – ‘’El hijo delincuente’’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273251"/>
            <a:ext cx="5181600" cy="345608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grupos</a:t>
            </a:r>
            <a:r>
              <a:rPr lang="en-US" dirty="0" smtClean="0"/>
              <a:t> de 3 personas. </a:t>
            </a:r>
            <a:r>
              <a:rPr lang="en-US" dirty="0" err="1" smtClean="0"/>
              <a:t>Inventen</a:t>
            </a:r>
            <a:r>
              <a:rPr lang="en-US" dirty="0" smtClean="0"/>
              <a:t> un </a:t>
            </a:r>
            <a:r>
              <a:rPr lang="en-US" dirty="0" err="1" smtClean="0"/>
              <a:t>diálogo</a:t>
            </a:r>
            <a:r>
              <a:rPr lang="en-US" dirty="0" smtClean="0"/>
              <a:t> con </a:t>
            </a:r>
            <a:r>
              <a:rPr lang="en-US" dirty="0" err="1" smtClean="0"/>
              <a:t>preguntas</a:t>
            </a:r>
            <a:r>
              <a:rPr lang="en-US" dirty="0" smtClean="0"/>
              <a:t> y </a:t>
            </a:r>
            <a:r>
              <a:rPr lang="en-US" dirty="0" err="1" smtClean="0"/>
              <a:t>discusión</a:t>
            </a:r>
            <a:r>
              <a:rPr lang="en-US" dirty="0" smtClean="0"/>
              <a:t> entre: Brandon, </a:t>
            </a:r>
            <a:r>
              <a:rPr lang="en-US" dirty="0" err="1" smtClean="0"/>
              <a:t>sus</a:t>
            </a:r>
            <a:r>
              <a:rPr lang="en-US" dirty="0" smtClean="0"/>
              <a:t> padres,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abuela</a:t>
            </a:r>
            <a:r>
              <a:rPr lang="en-US" dirty="0" smtClean="0"/>
              <a:t> y Jerry Springer or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phil</a:t>
            </a:r>
            <a:r>
              <a:rPr lang="en-US" dirty="0" smtClean="0"/>
              <a:t>? 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diágolo</a:t>
            </a:r>
            <a:r>
              <a:rPr lang="en-US" dirty="0" smtClean="0"/>
              <a:t> </a:t>
            </a:r>
            <a:r>
              <a:rPr lang="en-US" dirty="0" err="1" smtClean="0"/>
              <a:t>debe</a:t>
            </a:r>
            <a:r>
              <a:rPr lang="en-US" dirty="0" smtClean="0"/>
              <a:t> de </a:t>
            </a:r>
            <a:r>
              <a:rPr lang="en-US" dirty="0" err="1" smtClean="0"/>
              <a:t>ser</a:t>
            </a:r>
            <a:r>
              <a:rPr lang="en-US" dirty="0" smtClean="0"/>
              <a:t> 10-15 </a:t>
            </a:r>
            <a:r>
              <a:rPr lang="en-US" dirty="0" err="1" smtClean="0"/>
              <a:t>lineas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5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5461"/>
            <a:ext cx="10515600" cy="48915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Dr. Phil:  </a:t>
            </a:r>
            <a:r>
              <a:rPr lang="en-US" dirty="0" err="1" smtClean="0"/>
              <a:t>Buenas</a:t>
            </a:r>
            <a:r>
              <a:rPr lang="en-US" dirty="0" smtClean="0"/>
              <a:t> </a:t>
            </a:r>
            <a:r>
              <a:rPr lang="en-US" dirty="0" err="1" smtClean="0"/>
              <a:t>tardes</a:t>
            </a:r>
            <a:r>
              <a:rPr lang="en-US" dirty="0" smtClean="0"/>
              <a:t>, </a:t>
            </a:r>
            <a:r>
              <a:rPr lang="en-US" dirty="0" err="1" smtClean="0"/>
              <a:t>bienvenidos</a:t>
            </a:r>
            <a:r>
              <a:rPr lang="en-US" dirty="0" smtClean="0"/>
              <a:t> al </a:t>
            </a:r>
            <a:r>
              <a:rPr lang="en-US" dirty="0" err="1" smtClean="0"/>
              <a:t>programa</a:t>
            </a:r>
            <a:r>
              <a:rPr lang="en-US" dirty="0" smtClean="0"/>
              <a:t>.  Hoy </a:t>
            </a:r>
            <a:r>
              <a:rPr lang="en-US" dirty="0" err="1" smtClean="0"/>
              <a:t>hablamos</a:t>
            </a:r>
            <a:r>
              <a:rPr lang="en-US" dirty="0" smtClean="0"/>
              <a:t> con la </a:t>
            </a:r>
            <a:r>
              <a:rPr lang="en-US" dirty="0" err="1" smtClean="0"/>
              <a:t>familia</a:t>
            </a:r>
            <a:r>
              <a:rPr lang="en-US" dirty="0" smtClean="0"/>
              <a:t> Brown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r>
              <a:rPr lang="en-US" dirty="0" smtClean="0"/>
              <a:t> </a:t>
            </a:r>
            <a:r>
              <a:rPr lang="en-US" dirty="0" err="1" smtClean="0"/>
              <a:t>delincuente</a:t>
            </a:r>
            <a:r>
              <a:rPr lang="en-US" dirty="0" smtClean="0"/>
              <a:t>.  </a:t>
            </a:r>
            <a:r>
              <a:rPr lang="en-US" dirty="0"/>
              <a:t> </a:t>
            </a:r>
            <a:r>
              <a:rPr lang="en-US" dirty="0" err="1" smtClean="0"/>
              <a:t>Hola</a:t>
            </a:r>
            <a:r>
              <a:rPr lang="en-US" dirty="0" smtClean="0"/>
              <a:t> </a:t>
            </a:r>
            <a:r>
              <a:rPr lang="en-US" dirty="0" err="1" smtClean="0"/>
              <a:t>Señor</a:t>
            </a:r>
            <a:r>
              <a:rPr lang="en-US" dirty="0" smtClean="0"/>
              <a:t> Brown, ¿</a:t>
            </a:r>
            <a:r>
              <a:rPr lang="en-US" dirty="0" err="1" smtClean="0"/>
              <a:t>Cuál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problema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b="1" u="sng" dirty="0" err="1" smtClean="0"/>
              <a:t>Papá</a:t>
            </a:r>
            <a:r>
              <a:rPr lang="en-US" b="1" u="sng" dirty="0" smtClean="0"/>
              <a:t>:  </a:t>
            </a:r>
            <a:r>
              <a:rPr lang="en-US" dirty="0" smtClean="0"/>
              <a:t>Bueno, mi </a:t>
            </a:r>
            <a:r>
              <a:rPr lang="en-US" dirty="0" err="1" smtClean="0"/>
              <a:t>esposa</a:t>
            </a:r>
            <a:r>
              <a:rPr lang="en-US" dirty="0" smtClean="0"/>
              <a:t> y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fuimos</a:t>
            </a:r>
            <a:r>
              <a:rPr lang="en-US" dirty="0" smtClean="0"/>
              <a:t> de </a:t>
            </a:r>
            <a:r>
              <a:rPr lang="en-US" dirty="0" err="1" smtClean="0"/>
              <a:t>vacaciones</a:t>
            </a:r>
            <a:r>
              <a:rPr lang="en-US" dirty="0" smtClean="0"/>
              <a:t> a Hawaii y la </a:t>
            </a:r>
            <a:r>
              <a:rPr lang="en-US" dirty="0" err="1" smtClean="0"/>
              <a:t>abuela</a:t>
            </a:r>
            <a:r>
              <a:rPr lang="en-US" dirty="0" smtClean="0"/>
              <a:t> se </a:t>
            </a:r>
            <a:r>
              <a:rPr lang="en-US" dirty="0" err="1" smtClean="0"/>
              <a:t>quedó</a:t>
            </a:r>
            <a:r>
              <a:rPr lang="en-US" dirty="0" smtClean="0"/>
              <a:t> con </a:t>
            </a:r>
            <a:r>
              <a:rPr lang="en-US" dirty="0" err="1" smtClean="0"/>
              <a:t>nuestro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r>
              <a:rPr lang="en-US" dirty="0" smtClean="0"/>
              <a:t>, Brandon. 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-US" dirty="0" err="1" smtClean="0"/>
              <a:t>dije</a:t>
            </a:r>
            <a:r>
              <a:rPr lang="en-US" dirty="0" smtClean="0"/>
              <a:t> que </a:t>
            </a:r>
            <a:r>
              <a:rPr lang="en-US" dirty="0" err="1" smtClean="0"/>
              <a:t>él</a:t>
            </a:r>
            <a:r>
              <a:rPr lang="en-US" dirty="0" smtClean="0"/>
              <a:t> no </a:t>
            </a:r>
            <a:r>
              <a:rPr lang="en-US" dirty="0" err="1" smtClean="0"/>
              <a:t>podía</a:t>
            </a:r>
            <a:r>
              <a:rPr lang="en-US" dirty="0" smtClean="0"/>
              <a:t> </a:t>
            </a:r>
            <a:r>
              <a:rPr lang="en-US" dirty="0" err="1" smtClean="0"/>
              <a:t>conducir</a:t>
            </a:r>
            <a:r>
              <a:rPr lang="en-US" dirty="0" smtClean="0"/>
              <a:t> mi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pero</a:t>
            </a:r>
            <a:r>
              <a:rPr lang="en-US" dirty="0" smtClean="0"/>
              <a:t> Brandon </a:t>
            </a:r>
            <a:r>
              <a:rPr lang="en-US" dirty="0" err="1" smtClean="0"/>
              <a:t>decidió</a:t>
            </a:r>
            <a:r>
              <a:rPr lang="en-US" dirty="0" smtClean="0"/>
              <a:t> </a:t>
            </a:r>
            <a:r>
              <a:rPr lang="en-US" dirty="0" err="1" smtClean="0"/>
              <a:t>conducir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.  </a:t>
            </a:r>
            <a:r>
              <a:rPr lang="en-US" dirty="0" err="1" smtClean="0"/>
              <a:t>Estoy</a:t>
            </a:r>
            <a:r>
              <a:rPr lang="en-US" dirty="0" smtClean="0"/>
              <a:t> furioso.</a:t>
            </a:r>
          </a:p>
          <a:p>
            <a:pPr marL="0" indent="0">
              <a:buNone/>
            </a:pPr>
            <a:r>
              <a:rPr lang="en-US" b="1" u="sng" dirty="0" smtClean="0"/>
              <a:t>Dr. Phil: </a:t>
            </a:r>
            <a:r>
              <a:rPr lang="en-US" dirty="0" smtClean="0"/>
              <a:t>Brandon, ¿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decidiste</a:t>
            </a:r>
            <a:r>
              <a:rPr lang="en-US" dirty="0" smtClean="0"/>
              <a:t> </a:t>
            </a:r>
            <a:r>
              <a:rPr lang="en-US" dirty="0" err="1" smtClean="0"/>
              <a:t>conducir</a:t>
            </a:r>
            <a:r>
              <a:rPr lang="en-US" dirty="0" smtClean="0"/>
              <a:t> el </a:t>
            </a:r>
            <a:r>
              <a:rPr lang="en-US" dirty="0" err="1" smtClean="0"/>
              <a:t>carro</a:t>
            </a:r>
            <a:r>
              <a:rPr lang="en-US" dirty="0" smtClean="0"/>
              <a:t> de </a:t>
            </a:r>
            <a:r>
              <a:rPr lang="en-US" dirty="0" err="1" smtClean="0"/>
              <a:t>tu</a:t>
            </a:r>
            <a:r>
              <a:rPr lang="en-US" dirty="0" smtClean="0"/>
              <a:t> papa?</a:t>
            </a:r>
          </a:p>
          <a:p>
            <a:pPr marL="0" indent="0">
              <a:buNone/>
            </a:pPr>
            <a:r>
              <a:rPr lang="en-US" b="1" u="sng" dirty="0" smtClean="0"/>
              <a:t>Brandon: 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quería</a:t>
            </a:r>
            <a:r>
              <a:rPr lang="en-US" dirty="0" smtClean="0"/>
              <a:t> </a:t>
            </a:r>
            <a:r>
              <a:rPr lang="en-US" dirty="0" err="1" smtClean="0"/>
              <a:t>impresionar</a:t>
            </a:r>
            <a:r>
              <a:rPr lang="en-US" dirty="0" smtClean="0"/>
              <a:t> 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chica</a:t>
            </a:r>
            <a:r>
              <a:rPr lang="en-US" dirty="0" smtClean="0"/>
              <a:t> y a </a:t>
            </a:r>
            <a:r>
              <a:rPr lang="en-US" dirty="0" err="1" smtClean="0"/>
              <a:t>mis</a:t>
            </a:r>
            <a:r>
              <a:rPr lang="en-US" dirty="0" smtClean="0"/>
              <a:t> amigos. </a:t>
            </a:r>
          </a:p>
          <a:p>
            <a:pPr marL="0" indent="0">
              <a:buNone/>
            </a:pPr>
            <a:r>
              <a:rPr lang="en-US" b="1" u="sng" dirty="0"/>
              <a:t>Dr. Phil</a:t>
            </a:r>
            <a:r>
              <a:rPr lang="en-US" b="1" u="sng" dirty="0" smtClean="0"/>
              <a:t>: </a:t>
            </a:r>
            <a:r>
              <a:rPr lang="en-US" dirty="0" err="1" smtClean="0"/>
              <a:t>Entiendo</a:t>
            </a:r>
            <a:r>
              <a:rPr lang="en-US" dirty="0" smtClean="0"/>
              <a:t>, </a:t>
            </a:r>
            <a:r>
              <a:rPr lang="en-US" dirty="0" err="1" smtClean="0"/>
              <a:t>eres</a:t>
            </a:r>
            <a:r>
              <a:rPr lang="en-US" dirty="0" smtClean="0"/>
              <a:t> </a:t>
            </a:r>
            <a:r>
              <a:rPr lang="en-US" dirty="0" err="1" smtClean="0"/>
              <a:t>joven</a:t>
            </a:r>
            <a:r>
              <a:rPr lang="en-US" dirty="0" smtClean="0"/>
              <a:t> ¿</a:t>
            </a:r>
            <a:r>
              <a:rPr lang="en-US" dirty="0" err="1" smtClean="0"/>
              <a:t>pero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no le </a:t>
            </a:r>
            <a:r>
              <a:rPr lang="en-US" dirty="0" err="1" smtClean="0"/>
              <a:t>pediste</a:t>
            </a:r>
            <a:r>
              <a:rPr lang="en-US" dirty="0" smtClean="0"/>
              <a:t> </a:t>
            </a:r>
            <a:r>
              <a:rPr lang="en-US" dirty="0" err="1" smtClean="0"/>
              <a:t>permiso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b="1" u="sng" dirty="0" smtClean="0"/>
              <a:t>Brandon:  </a:t>
            </a:r>
            <a:r>
              <a:rPr lang="en-US" dirty="0" smtClean="0"/>
              <a:t>¡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qué</a:t>
            </a:r>
            <a:r>
              <a:rPr lang="en-US" dirty="0" smtClean="0"/>
              <a:t> mi papa </a:t>
            </a:r>
            <a:r>
              <a:rPr lang="en-US" dirty="0" err="1" smtClean="0"/>
              <a:t>quiere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carro</a:t>
            </a:r>
            <a:r>
              <a:rPr lang="en-US" dirty="0" smtClean="0"/>
              <a:t> que a </a:t>
            </a:r>
            <a:r>
              <a:rPr lang="en-US" dirty="0" err="1" smtClean="0"/>
              <a:t>mí</a:t>
            </a:r>
            <a:r>
              <a:rPr lang="en-US" dirty="0" smtClean="0"/>
              <a:t>! </a:t>
            </a:r>
          </a:p>
          <a:p>
            <a:pPr marL="0" indent="0">
              <a:buNone/>
            </a:pPr>
            <a:r>
              <a:rPr lang="en-US" b="1" u="sng" dirty="0" err="1" smtClean="0"/>
              <a:t>Papá</a:t>
            </a:r>
            <a:r>
              <a:rPr lang="en-US" b="1" u="sng" dirty="0" smtClean="0"/>
              <a:t>: </a:t>
            </a:r>
            <a:r>
              <a:rPr lang="en-US" dirty="0" err="1" smtClean="0"/>
              <a:t>Sí</a:t>
            </a:r>
            <a:r>
              <a:rPr lang="en-US" dirty="0" smtClean="0"/>
              <a:t>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verdad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mi </a:t>
            </a:r>
            <a:r>
              <a:rPr lang="en-US" dirty="0" err="1" smtClean="0"/>
              <a:t>carro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dirty="0" smtClean="0"/>
              <a:t> que </a:t>
            </a:r>
            <a:r>
              <a:rPr lang="en-US" dirty="0" err="1" smtClean="0"/>
              <a:t>tú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err="1" smtClean="0"/>
              <a:t>Mamá</a:t>
            </a:r>
            <a:r>
              <a:rPr lang="en-US" dirty="0" smtClean="0"/>
              <a:t>:  ¡No </a:t>
            </a:r>
            <a:r>
              <a:rPr lang="en-US" dirty="0" err="1" smtClean="0"/>
              <a:t>digas</a:t>
            </a:r>
            <a:r>
              <a:rPr lang="en-US" dirty="0" smtClean="0"/>
              <a:t> </a:t>
            </a:r>
            <a:r>
              <a:rPr lang="en-US" dirty="0" err="1" smtClean="0"/>
              <a:t>eso</a:t>
            </a:r>
            <a:r>
              <a:rPr lang="en-US" dirty="0" smtClean="0"/>
              <a:t>! 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hijo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inteligente</a:t>
            </a:r>
            <a:r>
              <a:rPr lang="en-US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65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audience dr ph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65" y="99616"/>
            <a:ext cx="10896752" cy="725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2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Preguntas</a:t>
            </a:r>
            <a:r>
              <a:rPr lang="en-US" dirty="0" smtClean="0"/>
              <a:t>- Ch.1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Despegue</a:t>
            </a:r>
            <a:r>
              <a:rPr lang="en-US" dirty="0" smtClean="0"/>
              <a:t>: </a:t>
            </a:r>
            <a:r>
              <a:rPr lang="en-US" dirty="0" err="1" smtClean="0"/>
              <a:t>Describan</a:t>
            </a:r>
            <a:r>
              <a:rPr lang="en-US" dirty="0" smtClean="0"/>
              <a:t> la </a:t>
            </a:r>
            <a:r>
              <a:rPr lang="en-US" dirty="0" err="1" smtClean="0"/>
              <a:t>foto</a:t>
            </a:r>
            <a:r>
              <a:rPr lang="en-US" dirty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3 </a:t>
            </a:r>
            <a:r>
              <a:rPr lang="en-US" dirty="0" err="1" smtClean="0"/>
              <a:t>frases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de compras gran v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588868"/>
            <a:ext cx="8706117" cy="44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Describan</a:t>
            </a:r>
            <a:r>
              <a:rPr lang="en-US" dirty="0" smtClean="0"/>
              <a:t> la </a:t>
            </a:r>
            <a:r>
              <a:rPr lang="en-US" dirty="0" err="1" smtClean="0"/>
              <a:t>foto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51" y="1429287"/>
            <a:ext cx="6501953" cy="487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27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4149</TotalTime>
  <Words>2800</Words>
  <Application>Microsoft Office PowerPoint</Application>
  <PresentationFormat>Widescreen</PresentationFormat>
  <Paragraphs>385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Wingdings</vt:lpstr>
      <vt:lpstr>Office Theme</vt:lpstr>
      <vt:lpstr>El Nuevo Houdini </vt:lpstr>
      <vt:lpstr>Calentamiento ¿Quién es Houdini? </vt:lpstr>
      <vt:lpstr>¿Por qué era famoso? ¿Cuál era su talento? </vt:lpstr>
      <vt:lpstr>Vocabulario:  Capítulos 1 y 2</vt:lpstr>
      <vt:lpstr>Preguntas de discusión: </vt:lpstr>
      <vt:lpstr>Ch.1: Preguntas de comprensión </vt:lpstr>
      <vt:lpstr>Preguntas- Ch.1</vt:lpstr>
      <vt:lpstr>Despegue: Describan la foto en 3 frases. </vt:lpstr>
      <vt:lpstr>Describan la foto </vt:lpstr>
      <vt:lpstr>Predicciones: ¿Qué va a pasar en la novela?</vt:lpstr>
      <vt:lpstr>PowerPoint Presentation</vt:lpstr>
      <vt:lpstr>Capítulo 2 y 3</vt:lpstr>
      <vt:lpstr>Mini competencia: Ch.2 Cierto o Falso </vt:lpstr>
      <vt:lpstr>Despegue:  Cierto o falso, cambien la frase si no es cierto. </vt:lpstr>
      <vt:lpstr>Respondan a las preguntas: Capitulo 3</vt:lpstr>
      <vt:lpstr>4 rincones:</vt:lpstr>
      <vt:lpstr>4 rincones:</vt:lpstr>
      <vt:lpstr>4 rincones:</vt:lpstr>
      <vt:lpstr>4 rincones:</vt:lpstr>
      <vt:lpstr>4 rincones:</vt:lpstr>
      <vt:lpstr>4 rincones:</vt:lpstr>
      <vt:lpstr>Lectura Libre: silent reading.</vt:lpstr>
      <vt:lpstr>Despegue:  Traduzcan las frases. </vt:lpstr>
      <vt:lpstr>Despegue: Traduzcan</vt:lpstr>
      <vt:lpstr>Capítulo 4:  Un accidente </vt:lpstr>
      <vt:lpstr>Lectura Libre: silent reading.</vt:lpstr>
      <vt:lpstr>Lección 3: Vocabulario Nuevo </vt:lpstr>
      <vt:lpstr>Repaso/Práctica (superverbs)</vt:lpstr>
      <vt:lpstr>Escritura libre: Free write </vt:lpstr>
      <vt:lpstr>Modelo: </vt:lpstr>
      <vt:lpstr>Despegue: Lunes </vt:lpstr>
      <vt:lpstr>¿Qué hiciste durante el fin de semana?</vt:lpstr>
      <vt:lpstr>Chiste: </vt:lpstr>
      <vt:lpstr>Vocabulario: Ch.5</vt:lpstr>
      <vt:lpstr>Preguntas Ch. 5</vt:lpstr>
      <vt:lpstr>Despegue: Traduzcan </vt:lpstr>
      <vt:lpstr>Capítulo 6:  </vt:lpstr>
      <vt:lpstr>Capítulo 6</vt:lpstr>
      <vt:lpstr>PowerPoint Presentation</vt:lpstr>
      <vt:lpstr>PowerPoint Presentation</vt:lpstr>
      <vt:lpstr>PowerPoint Presentation</vt:lpstr>
      <vt:lpstr>PowerPoint Presentation</vt:lpstr>
      <vt:lpstr>Crean una tira cómica de 6 imágenes:  Describe cada escena. </vt:lpstr>
      <vt:lpstr>Chiste:</vt:lpstr>
      <vt:lpstr>Despegue: Escribe 3 predicciones de lo siguientes capítulos. </vt:lpstr>
      <vt:lpstr>Lectura – Capítulo 7 </vt:lpstr>
      <vt:lpstr>Capítulo 7- Preguntas de comprensión </vt:lpstr>
      <vt:lpstr>Gramática:  Modo Condicional</vt:lpstr>
      <vt:lpstr>¿Cómo se dice? Si fuera (if I was) millonario. </vt:lpstr>
      <vt:lpstr>Conversación: ¿Qué harías tú? </vt:lpstr>
      <vt:lpstr>PowerPoint Presentation</vt:lpstr>
      <vt:lpstr>Competencia: </vt:lpstr>
      <vt:lpstr>PowerPoint Presentation</vt:lpstr>
      <vt:lpstr>Lectura Libre: silent reading.</vt:lpstr>
      <vt:lpstr>Conversación: ¿De qué se trata?</vt:lpstr>
      <vt:lpstr>Despegue:  Traduzcan- Si fuera millonario </vt:lpstr>
      <vt:lpstr>Capítulo 8: </vt:lpstr>
      <vt:lpstr>PowerPoint Presentation</vt:lpstr>
      <vt:lpstr>Capítulo 8 </vt:lpstr>
      <vt:lpstr>Capítulo 9- Grupos de discusión </vt:lpstr>
      <vt:lpstr>PowerPoint Presentation</vt:lpstr>
      <vt:lpstr>Despegue:  ¿Qué hiciste este fin de semana?</vt:lpstr>
      <vt:lpstr>Ahora te toca… </vt:lpstr>
      <vt:lpstr>El Final ---Capítulo 10 </vt:lpstr>
      <vt:lpstr>Jerry Springer o Dr. Phil  – ‘’El hijo delincuente’’ </vt:lpstr>
      <vt:lpstr>Modelo.</vt:lpstr>
      <vt:lpstr>PowerPoint Presentation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Nuevo Houdini</dc:title>
  <dc:creator>Elisa Nieves</dc:creator>
  <cp:lastModifiedBy>Elisa Nieves</cp:lastModifiedBy>
  <cp:revision>105</cp:revision>
  <dcterms:created xsi:type="dcterms:W3CDTF">2018-01-16T16:06:13Z</dcterms:created>
  <dcterms:modified xsi:type="dcterms:W3CDTF">2018-01-29T22:31:18Z</dcterms:modified>
</cp:coreProperties>
</file>