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2" r:id="rId4"/>
    <p:sldId id="307" r:id="rId5"/>
    <p:sldId id="294" r:id="rId6"/>
    <p:sldId id="273" r:id="rId7"/>
    <p:sldId id="257" r:id="rId8"/>
    <p:sldId id="258" r:id="rId9"/>
    <p:sldId id="272" r:id="rId10"/>
    <p:sldId id="275" r:id="rId11"/>
    <p:sldId id="295" r:id="rId12"/>
    <p:sldId id="296" r:id="rId13"/>
    <p:sldId id="297" r:id="rId14"/>
    <p:sldId id="298" r:id="rId15"/>
    <p:sldId id="259" r:id="rId16"/>
    <p:sldId id="261" r:id="rId17"/>
    <p:sldId id="263" r:id="rId18"/>
    <p:sldId id="265" r:id="rId19"/>
    <p:sldId id="264" r:id="rId20"/>
    <p:sldId id="262" r:id="rId21"/>
    <p:sldId id="260" r:id="rId22"/>
    <p:sldId id="267" r:id="rId23"/>
    <p:sldId id="268" r:id="rId24"/>
    <p:sldId id="271" r:id="rId25"/>
    <p:sldId id="269" r:id="rId26"/>
    <p:sldId id="270" r:id="rId27"/>
    <p:sldId id="266" r:id="rId28"/>
    <p:sldId id="276" r:id="rId29"/>
    <p:sldId id="277" r:id="rId30"/>
    <p:sldId id="278" r:id="rId31"/>
    <p:sldId id="281" r:id="rId32"/>
    <p:sldId id="279" r:id="rId33"/>
    <p:sldId id="280" r:id="rId34"/>
    <p:sldId id="282" r:id="rId35"/>
    <p:sldId id="283" r:id="rId36"/>
    <p:sldId id="284" r:id="rId37"/>
    <p:sldId id="285" r:id="rId38"/>
    <p:sldId id="286" r:id="rId39"/>
    <p:sldId id="287" r:id="rId40"/>
    <p:sldId id="304" r:id="rId41"/>
    <p:sldId id="301" r:id="rId42"/>
    <p:sldId id="289" r:id="rId43"/>
    <p:sldId id="305" r:id="rId44"/>
    <p:sldId id="290" r:id="rId45"/>
    <p:sldId id="306" r:id="rId46"/>
    <p:sldId id="302" r:id="rId47"/>
    <p:sldId id="303" r:id="rId48"/>
    <p:sldId id="299" r:id="rId49"/>
    <p:sldId id="291" r:id="rId50"/>
    <p:sldId id="288" r:id="rId51"/>
    <p:sldId id="300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1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EF79-5AD4-4565-B528-20BA4F2A898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9100-81BF-48E5-902F-B79966E8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join/h4HhCmxtB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Lecci</a:t>
            </a:r>
            <a:r>
              <a:rPr lang="es-ES" dirty="0" err="1" smtClean="0"/>
              <a:t>ón</a:t>
            </a:r>
            <a:r>
              <a:rPr lang="es-E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Answer the questions as best as you can.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 ¿</a:t>
            </a:r>
            <a:r>
              <a:rPr lang="en-US" sz="4400" dirty="0" err="1" smtClean="0"/>
              <a:t>Cómo</a:t>
            </a:r>
            <a:r>
              <a:rPr lang="en-US" sz="4400" dirty="0" smtClean="0"/>
              <a:t> </a:t>
            </a:r>
            <a:r>
              <a:rPr lang="en-US" sz="4400" dirty="0" err="1" smtClean="0"/>
              <a:t>te</a:t>
            </a:r>
            <a:r>
              <a:rPr lang="en-US" sz="4400" dirty="0" smtClean="0"/>
              <a:t> llamas?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 ¿</a:t>
            </a:r>
            <a:r>
              <a:rPr lang="en-US" sz="4400" dirty="0" err="1" smtClean="0"/>
              <a:t>Cómo</a:t>
            </a:r>
            <a:r>
              <a:rPr lang="en-US" sz="4400" dirty="0" smtClean="0"/>
              <a:t> se llama la </a:t>
            </a:r>
            <a:r>
              <a:rPr lang="en-US" sz="4400" dirty="0" err="1" smtClean="0"/>
              <a:t>profesora</a:t>
            </a:r>
            <a:r>
              <a:rPr lang="en-US" sz="4400" dirty="0" smtClean="0"/>
              <a:t> de </a:t>
            </a:r>
            <a:r>
              <a:rPr lang="en-US" sz="4400" dirty="0" err="1" smtClean="0"/>
              <a:t>español</a:t>
            </a:r>
            <a:r>
              <a:rPr lang="en-US" sz="44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 ¿</a:t>
            </a:r>
            <a:r>
              <a:rPr lang="en-US" sz="4400" dirty="0" err="1" smtClean="0"/>
              <a:t>Cuántos</a:t>
            </a:r>
            <a:r>
              <a:rPr lang="en-US" sz="4400" dirty="0" smtClean="0"/>
              <a:t> </a:t>
            </a:r>
            <a:r>
              <a:rPr lang="en-US" sz="4400" dirty="0" err="1" smtClean="0"/>
              <a:t>años</a:t>
            </a:r>
            <a:r>
              <a:rPr lang="en-US" sz="4400" dirty="0" smtClean="0"/>
              <a:t> </a:t>
            </a:r>
            <a:r>
              <a:rPr lang="en-US" sz="4400" dirty="0" err="1" smtClean="0"/>
              <a:t>tienes</a:t>
            </a:r>
            <a:r>
              <a:rPr lang="en-US" sz="4400" dirty="0" smtClean="0"/>
              <a:t>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95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3" y="306043"/>
            <a:ext cx="6518520" cy="52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os colores espan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466348"/>
            <a:ext cx="6507324" cy="60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Reflexión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some strategies to understand the target language? </a:t>
            </a:r>
          </a:p>
          <a:p>
            <a:pPr marL="0" indent="0">
              <a:buNone/>
            </a:pPr>
            <a:r>
              <a:rPr lang="en-US" dirty="0" smtClean="0"/>
              <a:t>Example:  Listen to understand, watch teacher when she uses gestures,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r>
              <a:rPr lang="en-US" dirty="0" err="1" smtClean="0"/>
              <a:t>Traduzcan</a:t>
            </a:r>
            <a:r>
              <a:rPr lang="en-US" dirty="0" smtClean="0"/>
              <a:t> las </a:t>
            </a:r>
            <a:r>
              <a:rPr lang="en-US" dirty="0" err="1" smtClean="0"/>
              <a:t>frases</a:t>
            </a:r>
            <a:r>
              <a:rPr lang="en-US" dirty="0" smtClean="0"/>
              <a:t> al </a:t>
            </a:r>
            <a:r>
              <a:rPr lang="en-US" dirty="0" err="1" smtClean="0"/>
              <a:t>inglés</a:t>
            </a:r>
            <a:r>
              <a:rPr lang="en-US" dirty="0" smtClean="0"/>
              <a:t>. Translate to English.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 capital de </a:t>
            </a:r>
            <a:r>
              <a:rPr lang="en-US" dirty="0" err="1" smtClean="0"/>
              <a:t>Perú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Lima. </a:t>
            </a:r>
          </a:p>
          <a:p>
            <a:pPr marL="514350" indent="-514350">
              <a:buAutoNum type="arabicPeriod"/>
            </a:pPr>
            <a:r>
              <a:rPr lang="en-US" dirty="0" smtClean="0"/>
              <a:t>México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Norteamérica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Me </a:t>
            </a:r>
            <a:r>
              <a:rPr lang="en-US" dirty="0" err="1" smtClean="0"/>
              <a:t>llamo</a:t>
            </a:r>
            <a:r>
              <a:rPr lang="en-US" dirty="0" smtClean="0"/>
              <a:t> Bob.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Tengo</a:t>
            </a:r>
            <a:r>
              <a:rPr lang="en-US" dirty="0" smtClean="0"/>
              <a:t> 15 </a:t>
            </a:r>
            <a:r>
              <a:rPr lang="en-US" dirty="0" err="1" smtClean="0"/>
              <a:t>años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juega?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juega fútbol</a:t>
            </a:r>
          </a:p>
          <a:p>
            <a:r>
              <a:rPr lang="es-ES" dirty="0" smtClean="0"/>
              <a:t>juega béisbol</a:t>
            </a:r>
          </a:p>
          <a:p>
            <a:r>
              <a:rPr lang="es-ES" dirty="0" smtClean="0"/>
              <a:t>juega fútbol americano</a:t>
            </a:r>
          </a:p>
          <a:p>
            <a:r>
              <a:rPr lang="es-ES" dirty="0" smtClean="0"/>
              <a:t>juega básquetbol</a:t>
            </a:r>
          </a:p>
          <a:p>
            <a:r>
              <a:rPr lang="es-ES" dirty="0" smtClean="0"/>
              <a:t>juega vóleibol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67" y="2339383"/>
            <a:ext cx="3201795" cy="28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52" y="1890020"/>
            <a:ext cx="7083895" cy="4351338"/>
          </a:xfrm>
        </p:spPr>
      </p:pic>
    </p:spTree>
    <p:extLst>
      <p:ext uri="{BB962C8B-B14F-4D97-AF65-F5344CB8AC3E}">
        <p14:creationId xmlns:p14="http://schemas.microsoft.com/office/powerpoint/2010/main" val="3253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1308323"/>
            <a:ext cx="5525036" cy="4951219"/>
          </a:xfrm>
        </p:spPr>
      </p:pic>
    </p:spTree>
    <p:extLst>
      <p:ext uri="{BB962C8B-B14F-4D97-AF65-F5344CB8AC3E}">
        <p14:creationId xmlns:p14="http://schemas.microsoft.com/office/powerpoint/2010/main" val="2987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36" y="862885"/>
            <a:ext cx="6433152" cy="6843780"/>
          </a:xfrm>
        </p:spPr>
      </p:pic>
    </p:spTree>
    <p:extLst>
      <p:ext uri="{BB962C8B-B14F-4D97-AF65-F5344CB8AC3E}">
        <p14:creationId xmlns:p14="http://schemas.microsoft.com/office/powerpoint/2010/main" val="19469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972469"/>
            <a:ext cx="6057900" cy="4057650"/>
          </a:xfrm>
        </p:spPr>
      </p:pic>
    </p:spTree>
    <p:extLst>
      <p:ext uri="{BB962C8B-B14F-4D97-AF65-F5344CB8AC3E}">
        <p14:creationId xmlns:p14="http://schemas.microsoft.com/office/powerpoint/2010/main" val="3511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Attempt to translate the following sentences from Spanish to English.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1. La </a:t>
            </a:r>
            <a:r>
              <a:rPr lang="en-US" sz="3600" dirty="0" err="1" smtClean="0"/>
              <a:t>clase</a:t>
            </a:r>
            <a:r>
              <a:rPr lang="en-US" sz="3600" dirty="0" smtClean="0"/>
              <a:t> de </a:t>
            </a:r>
            <a:r>
              <a:rPr lang="en-US" sz="3600" dirty="0" err="1" smtClean="0"/>
              <a:t>español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fácil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 err="1" smtClean="0"/>
              <a:t>Todo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posible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la </a:t>
            </a:r>
            <a:r>
              <a:rPr lang="en-US" sz="3600" dirty="0" err="1" smtClean="0"/>
              <a:t>clase</a:t>
            </a:r>
            <a:r>
              <a:rPr lang="en-US" sz="3600" dirty="0" smtClean="0"/>
              <a:t> de </a:t>
            </a:r>
            <a:r>
              <a:rPr lang="en-US" sz="3600" dirty="0" err="1" smtClean="0"/>
              <a:t>español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3. La </a:t>
            </a:r>
            <a:r>
              <a:rPr lang="en-US" sz="3600" dirty="0" err="1" smtClean="0"/>
              <a:t>profesora</a:t>
            </a:r>
            <a:r>
              <a:rPr lang="en-US" sz="3600" dirty="0" smtClean="0"/>
              <a:t> de </a:t>
            </a:r>
            <a:r>
              <a:rPr lang="en-US" sz="3600" dirty="0" err="1" smtClean="0"/>
              <a:t>español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Srta. Nieves. </a:t>
            </a:r>
          </a:p>
          <a:p>
            <a:pPr marL="0" indent="0">
              <a:buNone/>
            </a:pPr>
            <a:r>
              <a:rPr lang="en-US" sz="3600" dirty="0" smtClean="0"/>
              <a:t>4. La </a:t>
            </a:r>
            <a:r>
              <a:rPr lang="en-US" sz="3600" dirty="0" err="1" smtClean="0"/>
              <a:t>clase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interesante</a:t>
            </a:r>
            <a:r>
              <a:rPr lang="en-US" sz="360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52" y="1825625"/>
            <a:ext cx="4867895" cy="4351338"/>
          </a:xfrm>
        </p:spPr>
      </p:pic>
    </p:spTree>
    <p:extLst>
      <p:ext uri="{BB962C8B-B14F-4D97-AF65-F5344CB8AC3E}">
        <p14:creationId xmlns:p14="http://schemas.microsoft.com/office/powerpoint/2010/main" val="4955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s-ES" dirty="0" smtClean="0"/>
              <a:t>lee</a:t>
            </a:r>
          </a:p>
          <a:p>
            <a:pPr marL="0" indent="0" algn="r">
              <a:buNone/>
            </a:pPr>
            <a:r>
              <a:rPr lang="es-ES" dirty="0" smtClean="0"/>
              <a:t>escucha música</a:t>
            </a:r>
          </a:p>
          <a:p>
            <a:pPr marL="0" indent="0" algn="r">
              <a:buNone/>
            </a:pPr>
            <a:r>
              <a:rPr lang="es-ES" dirty="0" smtClean="0"/>
              <a:t>mira la televisión</a:t>
            </a:r>
          </a:p>
          <a:p>
            <a:pPr marL="0" indent="0" algn="r">
              <a:buNone/>
            </a:pPr>
            <a:r>
              <a:rPr lang="es-ES" dirty="0" smtClean="0"/>
              <a:t>baila</a:t>
            </a:r>
          </a:p>
          <a:p>
            <a:pPr marL="0" indent="0" algn="r">
              <a:buNone/>
            </a:pPr>
            <a:r>
              <a:rPr lang="es-ES" dirty="0" smtClean="0"/>
              <a:t>toca la guitarra</a:t>
            </a:r>
          </a:p>
          <a:p>
            <a:pPr marL="0" indent="0" algn="r">
              <a:buNone/>
            </a:pPr>
            <a:r>
              <a:rPr lang="es-ES" dirty="0" smtClean="0"/>
              <a:t>monta en monopatín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reads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 she listens to music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 watches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tv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 dances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 plays the guitar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 rides a skateboard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34469"/>
            <a:ext cx="3810000" cy="2533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80" y="365125"/>
            <a:ext cx="5797639" cy="20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99" y="1223493"/>
            <a:ext cx="4444676" cy="4444676"/>
          </a:xfrm>
        </p:spPr>
      </p:pic>
    </p:spTree>
    <p:extLst>
      <p:ext uri="{BB962C8B-B14F-4D97-AF65-F5344CB8AC3E}">
        <p14:creationId xmlns:p14="http://schemas.microsoft.com/office/powerpoint/2010/main" val="7263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2827814"/>
            <a:ext cx="5201920" cy="2346960"/>
          </a:xfrm>
        </p:spPr>
      </p:pic>
    </p:spTree>
    <p:extLst>
      <p:ext uri="{BB962C8B-B14F-4D97-AF65-F5344CB8AC3E}">
        <p14:creationId xmlns:p14="http://schemas.microsoft.com/office/powerpoint/2010/main" val="2262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2501106"/>
            <a:ext cx="8096250" cy="3000375"/>
          </a:xfrm>
        </p:spPr>
      </p:pic>
    </p:spTree>
    <p:extLst>
      <p:ext uri="{BB962C8B-B14F-4D97-AF65-F5344CB8AC3E}">
        <p14:creationId xmlns:p14="http://schemas.microsoft.com/office/powerpoint/2010/main" val="18132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39" y="1571223"/>
            <a:ext cx="6574361" cy="3725471"/>
          </a:xfrm>
        </p:spPr>
      </p:pic>
    </p:spTree>
    <p:extLst>
      <p:ext uri="{BB962C8B-B14F-4D97-AF65-F5344CB8AC3E}">
        <p14:creationId xmlns:p14="http://schemas.microsoft.com/office/powerpoint/2010/main" val="11060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8" y="1468192"/>
            <a:ext cx="5862972" cy="3752302"/>
          </a:xfrm>
        </p:spPr>
      </p:pic>
    </p:spTree>
    <p:extLst>
      <p:ext uri="{BB962C8B-B14F-4D97-AF65-F5344CB8AC3E}">
        <p14:creationId xmlns:p14="http://schemas.microsoft.com/office/powerpoint/2010/main" val="3716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9881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quiz –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46701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   Students earn participation points by being actively engaged in a lesson.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lose participation points by distracting other </a:t>
            </a:r>
            <a:r>
              <a:rPr lang="en-US" dirty="0" smtClean="0"/>
              <a:t>students and using their phones. 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Students may use their phones </a:t>
            </a:r>
            <a:r>
              <a:rPr lang="en-US" dirty="0" smtClean="0"/>
              <a:t>during a lesson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Students may jokingly name-call each other.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will reflect on their learning in the ‘’</a:t>
            </a:r>
            <a:r>
              <a:rPr lang="en-US" dirty="0" err="1" smtClean="0"/>
              <a:t>Aterrizaje</a:t>
            </a:r>
            <a:r>
              <a:rPr lang="en-US" dirty="0" smtClean="0"/>
              <a:t>’’ or cool down.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A morpheme is a part of the word such as a suffix or prefix that has a certain meaning.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Some of the students’ responsibilities are to arrive on time, be prepared for class and to respect the classroom rules.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receive three bathroom passes a year.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should interrupt the teacher if they need to use the bathroom.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There will be a test every week without any re-takes.   </a:t>
            </a:r>
          </a:p>
          <a:p>
            <a:pPr marL="514350" indent="-51435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2053431"/>
            <a:ext cx="5876925" cy="3895725"/>
          </a:xfrm>
        </p:spPr>
      </p:pic>
    </p:spTree>
    <p:extLst>
      <p:ext uri="{BB962C8B-B14F-4D97-AF65-F5344CB8AC3E}">
        <p14:creationId xmlns:p14="http://schemas.microsoft.com/office/powerpoint/2010/main" val="41609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22" y="150000"/>
            <a:ext cx="627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eading harry po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27" y="2296318"/>
            <a:ext cx="6026283" cy="38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29" y="1825625"/>
            <a:ext cx="5331542" cy="4351338"/>
          </a:xfrm>
        </p:spPr>
      </p:pic>
    </p:spTree>
    <p:extLst>
      <p:ext uri="{BB962C8B-B14F-4D97-AF65-F5344CB8AC3E}">
        <p14:creationId xmlns:p14="http://schemas.microsoft.com/office/powerpoint/2010/main" val="27434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? – who?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baila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r>
              <a:rPr lang="en-US" dirty="0" smtClean="0"/>
              <a:t> la </a:t>
            </a:r>
            <a:r>
              <a:rPr lang="en-US" dirty="0" err="1" smtClean="0"/>
              <a:t>guitarra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lee Harry Potter?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basquetbol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monta</a:t>
            </a:r>
            <a:r>
              <a:rPr lang="en-US" dirty="0" smtClean="0"/>
              <a:t> </a:t>
            </a:r>
            <a:r>
              <a:rPr lang="en-US" dirty="0" err="1" smtClean="0"/>
              <a:t>monopatín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Translate the following phrases.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profesora</a:t>
            </a:r>
            <a:r>
              <a:rPr lang="en-US" dirty="0" smtClean="0"/>
              <a:t> Nieves no </a:t>
            </a: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 Americano.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Alberto </a:t>
            </a: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Nuria</a:t>
            </a:r>
            <a:r>
              <a:rPr lang="en-US" dirty="0" smtClean="0"/>
              <a:t> lee ‘’The Hunger Games’’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Shakira </a:t>
            </a:r>
            <a:r>
              <a:rPr lang="en-US" dirty="0" err="1" smtClean="0"/>
              <a:t>baila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06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quizlet.com/join/h4HhCmxtB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Quizlet Live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competencia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the sentences and write their meaning in English.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Lectura</a:t>
            </a:r>
            <a:r>
              <a:rPr lang="en-US" dirty="0" smtClean="0"/>
              <a:t>: See 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Despegue</a:t>
            </a:r>
            <a:r>
              <a:rPr lang="en-US" dirty="0" smtClean="0"/>
              <a:t>: Mini-</a:t>
            </a:r>
            <a:r>
              <a:rPr lang="en-US" dirty="0" err="1" smtClean="0"/>
              <a:t>prueba</a:t>
            </a:r>
            <a:r>
              <a:rPr lang="en-US" dirty="0" smtClean="0"/>
              <a:t>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What do the following mean? *Mini-</a:t>
            </a:r>
            <a:r>
              <a:rPr lang="en-US" dirty="0" err="1" smtClean="0"/>
              <a:t>prueba</a:t>
            </a:r>
            <a:r>
              <a:rPr lang="en-US" dirty="0" smtClean="0"/>
              <a:t> means try not to use your notes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514350" algn="just">
              <a:lnSpc>
                <a:spcPct val="200000"/>
              </a:lnSpc>
              <a:spcBef>
                <a:spcPts val="0"/>
              </a:spcBef>
              <a:buSzPct val="100000"/>
              <a:buFont typeface="+mj-lt"/>
              <a:buAutoNum type="arabicPeriod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scucha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música</a:t>
            </a:r>
          </a:p>
          <a:p>
            <a:pPr marL="857250" indent="-514350" algn="just">
              <a:lnSpc>
                <a:spcPct val="200000"/>
              </a:lnSpc>
              <a:spcBef>
                <a:spcPts val="0"/>
              </a:spcBef>
              <a:buSzPct val="100000"/>
              <a:buFont typeface="+mj-lt"/>
              <a:buAutoNum type="arabicPeriod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Toca la guitarra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857250" indent="-514350" algn="just">
              <a:lnSpc>
                <a:spcPct val="200000"/>
              </a:lnSpc>
              <a:spcBef>
                <a:spcPts val="0"/>
              </a:spcBef>
              <a:buSzPct val="100000"/>
              <a:buFont typeface="+mj-lt"/>
              <a:buAutoNum type="arabicPeriod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Lee</a:t>
            </a:r>
          </a:p>
          <a:p>
            <a:pPr marL="857250" indent="-514350" algn="just">
              <a:lnSpc>
                <a:spcPct val="200000"/>
              </a:lnSpc>
              <a:spcBef>
                <a:spcPts val="0"/>
              </a:spcBef>
              <a:buSzPct val="100000"/>
              <a:buFont typeface="+mj-lt"/>
              <a:buAutoNum type="arabicPeriod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Juega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alfabeto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22"/>
            <a:ext cx="9220200" cy="6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4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 de la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068" y="2478408"/>
            <a:ext cx="3131285" cy="40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Madlibs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Hay un </a:t>
            </a:r>
            <a:r>
              <a:rPr lang="en-US" sz="3200" dirty="0" err="1" smtClean="0"/>
              <a:t>chico</a:t>
            </a:r>
            <a:r>
              <a:rPr lang="en-US" sz="3200" dirty="0" smtClean="0"/>
              <a:t>/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chica</a:t>
            </a:r>
            <a:r>
              <a:rPr lang="en-US" sz="3200" dirty="0" smtClean="0"/>
              <a:t> que se llama ____________ (name) y </a:t>
            </a:r>
            <a:r>
              <a:rPr lang="en-US" sz="3200" dirty="0" err="1" smtClean="0"/>
              <a:t>tiene</a:t>
            </a:r>
            <a:r>
              <a:rPr lang="en-US" sz="3200" dirty="0" smtClean="0"/>
              <a:t> ______ (#) </a:t>
            </a:r>
            <a:r>
              <a:rPr lang="en-US" sz="3200" dirty="0" err="1" smtClean="0"/>
              <a:t>años</a:t>
            </a:r>
            <a:r>
              <a:rPr lang="en-US" sz="3200" dirty="0" smtClean="0"/>
              <a:t>.  _______ (name of person) vive (</a:t>
            </a:r>
            <a:r>
              <a:rPr lang="en-US" sz="3200" i="1" dirty="0" smtClean="0"/>
              <a:t>lives</a:t>
            </a:r>
            <a:r>
              <a:rPr lang="en-US" sz="3200" dirty="0" smtClean="0"/>
              <a:t>) </a:t>
            </a:r>
            <a:r>
              <a:rPr lang="en-US" sz="3200" dirty="0" err="1" smtClean="0"/>
              <a:t>en</a:t>
            </a:r>
            <a:r>
              <a:rPr lang="en-US" sz="3200" dirty="0" smtClean="0"/>
              <a:t> _________ (place). </a:t>
            </a:r>
            <a:r>
              <a:rPr lang="en-US" sz="3200" b="1" dirty="0" smtClean="0"/>
              <a:t>El/Ella</a:t>
            </a:r>
            <a:r>
              <a:rPr lang="en-US" sz="3200" dirty="0" smtClean="0"/>
              <a:t> </a:t>
            </a:r>
            <a:r>
              <a:rPr lang="en-US" sz="3200" dirty="0" err="1"/>
              <a:t>J</a:t>
            </a:r>
            <a:r>
              <a:rPr lang="en-US" sz="3200" dirty="0" err="1" smtClean="0"/>
              <a:t>uega</a:t>
            </a:r>
            <a:r>
              <a:rPr lang="en-US" sz="3200" dirty="0" smtClean="0"/>
              <a:t> ___________ y __________ </a:t>
            </a:r>
            <a:r>
              <a:rPr lang="en-US" sz="3200" dirty="0" err="1" smtClean="0"/>
              <a:t>los</a:t>
            </a:r>
            <a:r>
              <a:rPr lang="en-US" sz="3200" dirty="0" smtClean="0"/>
              <a:t> lunes.  Los </a:t>
            </a:r>
            <a:r>
              <a:rPr lang="en-US" sz="3200" dirty="0" err="1" smtClean="0"/>
              <a:t>martes</a:t>
            </a:r>
            <a:r>
              <a:rPr lang="en-US" sz="3200" dirty="0" smtClean="0"/>
              <a:t> </a:t>
            </a:r>
            <a:r>
              <a:rPr lang="en-US" sz="3200" dirty="0" err="1" smtClean="0"/>
              <a:t>mira</a:t>
            </a:r>
            <a:r>
              <a:rPr lang="en-US" sz="3200" dirty="0" smtClean="0"/>
              <a:t> la tele </a:t>
            </a:r>
            <a:r>
              <a:rPr lang="en-US" sz="3200" dirty="0" err="1" smtClean="0"/>
              <a:t>por</a:t>
            </a:r>
            <a:r>
              <a:rPr lang="en-US" sz="3200" dirty="0" smtClean="0"/>
              <a:t> _______ (#) horas, </a:t>
            </a:r>
            <a:r>
              <a:rPr lang="en-US" sz="3200" dirty="0" err="1" smtClean="0"/>
              <a:t>mira</a:t>
            </a:r>
            <a:r>
              <a:rPr lang="en-US" sz="3200" dirty="0" smtClean="0"/>
              <a:t> _________ (</a:t>
            </a:r>
            <a:r>
              <a:rPr lang="en-US" sz="3200" dirty="0" err="1" smtClean="0"/>
              <a:t>programa</a:t>
            </a:r>
            <a:r>
              <a:rPr lang="en-US" sz="3200" dirty="0" smtClean="0"/>
              <a:t>) y __________ (</a:t>
            </a:r>
            <a:r>
              <a:rPr lang="en-US" sz="3200" dirty="0" err="1" smtClean="0"/>
              <a:t>programa</a:t>
            </a:r>
            <a:r>
              <a:rPr lang="en-US" sz="3200" dirty="0" smtClean="0"/>
              <a:t>). Los </a:t>
            </a:r>
            <a:r>
              <a:rPr lang="en-US" sz="3200" dirty="0" err="1" smtClean="0"/>
              <a:t>miércoles</a:t>
            </a:r>
            <a:r>
              <a:rPr lang="en-US" sz="3200" dirty="0" smtClean="0"/>
              <a:t> </a:t>
            </a:r>
            <a:r>
              <a:rPr lang="en-US" sz="3200" dirty="0" err="1" smtClean="0"/>
              <a:t>monta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monopatín</a:t>
            </a:r>
            <a:r>
              <a:rPr lang="en-US" sz="3200" dirty="0" smtClean="0"/>
              <a:t> a ________ (place).  Los </a:t>
            </a:r>
            <a:r>
              <a:rPr lang="en-US" sz="3200" dirty="0" err="1" smtClean="0"/>
              <a:t>jueves</a:t>
            </a:r>
            <a:r>
              <a:rPr lang="en-US" sz="3200" dirty="0" smtClean="0"/>
              <a:t> </a:t>
            </a:r>
            <a:r>
              <a:rPr lang="en-US" sz="3200" b="1" dirty="0"/>
              <a:t>El/Ella</a:t>
            </a:r>
            <a:r>
              <a:rPr lang="en-US" sz="3200" dirty="0"/>
              <a:t> </a:t>
            </a:r>
            <a:r>
              <a:rPr lang="en-US" sz="3200" dirty="0" err="1" smtClean="0"/>
              <a:t>escucha</a:t>
            </a:r>
            <a:r>
              <a:rPr lang="en-US" sz="3200" dirty="0" smtClean="0"/>
              <a:t> </a:t>
            </a:r>
            <a:r>
              <a:rPr lang="en-US" sz="3200" dirty="0" err="1" smtClean="0"/>
              <a:t>música</a:t>
            </a:r>
            <a:r>
              <a:rPr lang="en-US" sz="3200" dirty="0" smtClean="0"/>
              <a:t> </a:t>
            </a:r>
            <a:r>
              <a:rPr lang="en-US" sz="3200" dirty="0"/>
              <a:t>de _______ (music genre). </a:t>
            </a:r>
            <a:r>
              <a:rPr lang="en-US" sz="3200" dirty="0" smtClean="0"/>
              <a:t>y </a:t>
            </a:r>
            <a:r>
              <a:rPr lang="en-US" sz="3200" dirty="0" err="1" smtClean="0"/>
              <a:t>toca</a:t>
            </a:r>
            <a:r>
              <a:rPr lang="en-US" sz="3200" dirty="0" smtClean="0"/>
              <a:t> ____________ (instrument). Los </a:t>
            </a:r>
            <a:r>
              <a:rPr lang="en-US" sz="3200" dirty="0" err="1" smtClean="0"/>
              <a:t>viernes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a </a:t>
            </a:r>
            <a:r>
              <a:rPr lang="en-US" sz="3200" dirty="0" err="1" smtClean="0"/>
              <a:t>una</a:t>
            </a:r>
            <a:r>
              <a:rPr lang="en-US" sz="3200" dirty="0" smtClean="0"/>
              <a:t> fiesta y </a:t>
            </a:r>
            <a:r>
              <a:rPr lang="en-US" sz="3200" dirty="0" err="1" smtClean="0"/>
              <a:t>baila</a:t>
            </a:r>
            <a:r>
              <a:rPr lang="en-US" sz="3200" dirty="0" smtClean="0"/>
              <a:t> _______ (#)horas.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4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</a:t>
            </a:r>
            <a:r>
              <a:rPr lang="en-US" dirty="0" smtClean="0"/>
              <a:t> de Kinder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1941629"/>
            <a:ext cx="4054497" cy="3269340"/>
          </a:xfrm>
        </p:spPr>
      </p:pic>
    </p:spTree>
    <p:extLst>
      <p:ext uri="{BB962C8B-B14F-4D97-AF65-F5344CB8AC3E}">
        <p14:creationId xmlns:p14="http://schemas.microsoft.com/office/powerpoint/2010/main" val="37168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r>
              <a:rPr lang="en-US" dirty="0" smtClean="0"/>
              <a:t>: 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Jennifer </a:t>
            </a:r>
            <a:r>
              <a:rPr lang="en-US" dirty="0" err="1"/>
              <a:t>toca</a:t>
            </a:r>
            <a:r>
              <a:rPr lang="en-US" dirty="0"/>
              <a:t> la </a:t>
            </a:r>
            <a:r>
              <a:rPr lang="en-US" dirty="0" err="1"/>
              <a:t>guitarra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Kent </a:t>
            </a:r>
            <a:r>
              <a:rPr lang="en-US" dirty="0" err="1"/>
              <a:t>tiene</a:t>
            </a:r>
            <a:r>
              <a:rPr lang="en-US" dirty="0"/>
              <a:t> quince </a:t>
            </a:r>
            <a:r>
              <a:rPr lang="en-US" dirty="0" err="1"/>
              <a:t>años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Matt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catorce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Sara </a:t>
            </a:r>
            <a:r>
              <a:rPr lang="en-US" dirty="0" err="1"/>
              <a:t>juega</a:t>
            </a:r>
            <a:r>
              <a:rPr lang="en-US" dirty="0"/>
              <a:t> </a:t>
            </a:r>
            <a:r>
              <a:rPr lang="en-US" dirty="0" err="1"/>
              <a:t>fútbol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Sam lee The Hunger Games.</a:t>
            </a:r>
          </a:p>
          <a:p>
            <a:pPr marL="0" indent="0">
              <a:buNone/>
            </a:pPr>
            <a:r>
              <a:rPr lang="en-US" dirty="0" smtClean="0"/>
              <a:t>6 . </a:t>
            </a:r>
            <a:r>
              <a:rPr lang="en-US" dirty="0"/>
              <a:t>Jason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monopatín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cita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   			Me </a:t>
            </a:r>
            <a:r>
              <a:rPr lang="en-US" dirty="0" err="1" smtClean="0"/>
              <a:t>llamo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2.¿Cuántos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		 </a:t>
            </a:r>
            <a:r>
              <a:rPr lang="en-US" dirty="0" err="1" smtClean="0"/>
              <a:t>Tengo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3.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?				</a:t>
            </a:r>
            <a:r>
              <a:rPr lang="en-US" dirty="0" err="1" smtClean="0"/>
              <a:t>Estoy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4. 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 </a:t>
            </a:r>
            <a:r>
              <a:rPr lang="en-US" i="1" dirty="0" smtClean="0"/>
              <a:t>(where are you from)  </a:t>
            </a:r>
            <a:r>
              <a:rPr lang="en-US" dirty="0" smtClean="0"/>
              <a:t>Soy de…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Respondan</a:t>
            </a:r>
            <a:r>
              <a:rPr lang="en-US" dirty="0" smtClean="0"/>
              <a:t>. Answer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What </a:t>
            </a:r>
            <a:r>
              <a:rPr lang="en-US" dirty="0"/>
              <a:t>does Michael do?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old is Michelle?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What does Jennifer do?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old is Kent?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What does Sam 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Michael plays football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Michelle is 17 years old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Jennifer Plays the guitar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Kent is 15 years old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Sam reads The Hunger Games.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continuación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6. How old is Matt?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What does Sara do?</a:t>
            </a:r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What does Jason do?</a:t>
            </a:r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How old is Julie?</a:t>
            </a:r>
          </a:p>
          <a:p>
            <a:pPr marL="0" indent="0">
              <a:buNone/>
            </a:pPr>
            <a:r>
              <a:rPr lang="en-US" dirty="0" smtClean="0"/>
              <a:t>10</a:t>
            </a:r>
            <a:r>
              <a:rPr lang="en-US" dirty="0"/>
              <a:t>. How old is Mark?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Matt is 14 years old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Sara plays soccer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Jason </a:t>
            </a:r>
            <a:r>
              <a:rPr lang="en-US" dirty="0" smtClean="0"/>
              <a:t>skateboards.</a:t>
            </a:r>
          </a:p>
          <a:p>
            <a:pPr marL="0" indent="0">
              <a:buNone/>
            </a:pPr>
            <a:r>
              <a:rPr lang="en-US" dirty="0"/>
              <a:t>Julie is 13 years old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Mark is 16 years old.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- </a:t>
            </a:r>
            <a:r>
              <a:rPr lang="en-US" dirty="0" err="1" smtClean="0"/>
              <a:t>Lectura</a:t>
            </a:r>
            <a:r>
              <a:rPr lang="en-US" dirty="0" smtClean="0"/>
              <a:t> 1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1.What </a:t>
            </a:r>
            <a:r>
              <a:rPr lang="es-ES" dirty="0"/>
              <a:t>do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play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 smtClean="0"/>
              <a:t>2</a:t>
            </a:r>
            <a:r>
              <a:rPr lang="es-ES" dirty="0"/>
              <a:t>.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Joe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 smtClean="0"/>
              <a:t>3</a:t>
            </a:r>
            <a:r>
              <a:rPr lang="es-ES" dirty="0"/>
              <a:t>.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Henry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 smtClean="0"/>
              <a:t>4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Joslyn</a:t>
            </a:r>
            <a:r>
              <a:rPr lang="es-ES" dirty="0"/>
              <a:t> and Sam do?</a:t>
            </a:r>
          </a:p>
          <a:p>
            <a:pPr marL="0" indent="0">
              <a:buNone/>
            </a:pPr>
            <a:r>
              <a:rPr lang="es-ES" dirty="0" smtClean="0"/>
              <a:t>5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do Jonathan and Tracy do?</a:t>
            </a:r>
          </a:p>
          <a:p>
            <a:pPr marL="0" indent="0">
              <a:buNone/>
            </a:pPr>
            <a:r>
              <a:rPr lang="es-ES" dirty="0" smtClean="0"/>
              <a:t>6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another</a:t>
            </a:r>
            <a:r>
              <a:rPr lang="es-ES" dirty="0"/>
              <a:t> popular sport in 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class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 smtClean="0"/>
              <a:t>7</a:t>
            </a:r>
            <a:r>
              <a:rPr lang="es-ES" dirty="0"/>
              <a:t>.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Tavionna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 smtClean="0"/>
              <a:t>8</a:t>
            </a:r>
            <a:r>
              <a:rPr lang="es-ES" dirty="0"/>
              <a:t>.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are Omar and </a:t>
            </a:r>
            <a:r>
              <a:rPr lang="es-ES" dirty="0" err="1"/>
              <a:t>Mikio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 smtClean="0"/>
              <a:t>9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Chris do?</a:t>
            </a:r>
          </a:p>
          <a:p>
            <a:pPr marL="0" indent="0">
              <a:buNone/>
            </a:pPr>
            <a:r>
              <a:rPr lang="es-ES" dirty="0" smtClean="0"/>
              <a:t>10</a:t>
            </a:r>
            <a:r>
              <a:rPr lang="es-ES" dirty="0"/>
              <a:t>.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Chris’ </a:t>
            </a:r>
            <a:r>
              <a:rPr lang="es-ES" dirty="0" err="1"/>
              <a:t>favorite</a:t>
            </a:r>
            <a:r>
              <a:rPr lang="es-ES" dirty="0"/>
              <a:t> </a:t>
            </a:r>
            <a:r>
              <a:rPr lang="es-ES" dirty="0" err="1"/>
              <a:t>singer</a:t>
            </a:r>
            <a:r>
              <a:rPr lang="es-ES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2453481"/>
            <a:ext cx="3095625" cy="3095625"/>
          </a:xfrm>
        </p:spPr>
      </p:pic>
    </p:spTree>
    <p:extLst>
      <p:ext uri="{BB962C8B-B14F-4D97-AF65-F5344CB8AC3E}">
        <p14:creationId xmlns:p14="http://schemas.microsoft.com/office/powerpoint/2010/main" val="22065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Deletrea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1825625"/>
            <a:ext cx="10515600" cy="4351338"/>
          </a:xfrm>
        </p:spPr>
        <p:txBody>
          <a:bodyPr/>
          <a:lstStyle/>
          <a:p>
            <a:r>
              <a:rPr lang="en-US" dirty="0" smtClean="0"/>
              <a:t>Mexico</a:t>
            </a:r>
          </a:p>
          <a:p>
            <a:endParaRPr lang="en-US" dirty="0"/>
          </a:p>
          <a:p>
            <a:r>
              <a:rPr lang="en-US" dirty="0" smtClean="0"/>
              <a:t>Alaska</a:t>
            </a:r>
          </a:p>
          <a:p>
            <a:endParaRPr lang="en-US" dirty="0"/>
          </a:p>
          <a:p>
            <a:r>
              <a:rPr lang="en-US" dirty="0" smtClean="0"/>
              <a:t>California</a:t>
            </a:r>
          </a:p>
          <a:p>
            <a:endParaRPr lang="en-US" dirty="0"/>
          </a:p>
          <a:p>
            <a:r>
              <a:rPr lang="en-US" dirty="0" err="1" smtClean="0"/>
              <a:t>Zacate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Reflexión</a:t>
            </a:r>
            <a:r>
              <a:rPr lang="en-US" dirty="0" smtClean="0"/>
              <a:t>: What activities helped you to understand the most in the class?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3" y="2453108"/>
            <a:ext cx="3690266" cy="3690266"/>
          </a:xfrm>
        </p:spPr>
      </p:pic>
    </p:spTree>
    <p:extLst>
      <p:ext uri="{BB962C8B-B14F-4D97-AF65-F5344CB8AC3E}">
        <p14:creationId xmlns:p14="http://schemas.microsoft.com/office/powerpoint/2010/main" val="28355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: ¿el </a:t>
            </a:r>
            <a:r>
              <a:rPr lang="en-US" dirty="0" err="1" smtClean="0"/>
              <a:t>chico</a:t>
            </a:r>
            <a:r>
              <a:rPr lang="en-US" dirty="0" smtClean="0"/>
              <a:t> o la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a. Maestro</a:t>
            </a:r>
            <a:r>
              <a:rPr lang="es-ES" dirty="0"/>
              <a:t>, ¿puedo ir al baño</a:t>
            </a:r>
            <a:r>
              <a:rPr lang="es-ES" dirty="0" smtClean="0"/>
              <a:t>?</a:t>
            </a:r>
          </a:p>
          <a:p>
            <a:r>
              <a:rPr lang="es-ES" dirty="0" smtClean="0"/>
              <a:t> </a:t>
            </a:r>
            <a:r>
              <a:rPr lang="es-ES" dirty="0"/>
              <a:t>b. Es una emergencia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c. Le traeré una manzana. </a:t>
            </a:r>
            <a:endParaRPr lang="es-ES" dirty="0" smtClean="0"/>
          </a:p>
          <a:p>
            <a:r>
              <a:rPr lang="es-ES" dirty="0" smtClean="0"/>
              <a:t>d</a:t>
            </a:r>
            <a:r>
              <a:rPr lang="es-ES" dirty="0"/>
              <a:t>. ¿Por qué Carlos fue al baño</a:t>
            </a:r>
            <a:r>
              <a:rPr lang="es-ES" dirty="0" smtClean="0"/>
              <a:t>?</a:t>
            </a:r>
          </a:p>
          <a:p>
            <a:r>
              <a:rPr lang="es-ES" dirty="0" smtClean="0"/>
              <a:t> </a:t>
            </a:r>
            <a:r>
              <a:rPr lang="es-ES" dirty="0"/>
              <a:t>e. Maestro, no puedo esperar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f. ¿Por qué no puedo ir al baño? </a:t>
            </a:r>
            <a:endParaRPr lang="es-ES" dirty="0" smtClean="0"/>
          </a:p>
          <a:p>
            <a:r>
              <a:rPr lang="es-ES" dirty="0" smtClean="0"/>
              <a:t>g</a:t>
            </a:r>
            <a:r>
              <a:rPr lang="es-ES" dirty="0"/>
              <a:t>. ¿Por qué no puede ir al baño</a:t>
            </a:r>
            <a:r>
              <a:rPr lang="es-ES" dirty="0" smtClean="0"/>
              <a:t>?</a:t>
            </a:r>
          </a:p>
          <a:p>
            <a:r>
              <a:rPr lang="es-ES" dirty="0" smtClean="0"/>
              <a:t> </a:t>
            </a:r>
            <a:r>
              <a:rPr lang="es-ES" dirty="0"/>
              <a:t>h. ¡Déjelo! i. Por favor, ¿puedo 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Meta/</a:t>
            </a:r>
            <a:r>
              <a:rPr lang="es-ES" dirty="0" err="1" smtClean="0"/>
              <a:t>Goal</a:t>
            </a:r>
            <a:r>
              <a:rPr lang="es-E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 smtClean="0"/>
              <a:t>I can </a:t>
            </a:r>
            <a:r>
              <a:rPr lang="es-ES" sz="4800" dirty="0" err="1" smtClean="0"/>
              <a:t>engage</a:t>
            </a:r>
            <a:r>
              <a:rPr lang="es-ES" sz="4800" dirty="0" smtClean="0"/>
              <a:t> in </a:t>
            </a:r>
            <a:r>
              <a:rPr lang="es-ES" sz="4800" dirty="0" err="1" smtClean="0"/>
              <a:t>conversations</a:t>
            </a:r>
            <a:r>
              <a:rPr lang="es-ES" sz="4800" dirty="0" smtClean="0"/>
              <a:t> in </a:t>
            </a:r>
            <a:r>
              <a:rPr lang="es-ES" sz="4800" dirty="0" err="1" smtClean="0"/>
              <a:t>Spanish</a:t>
            </a:r>
            <a:r>
              <a:rPr lang="es-E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Saludos y presentacione</a:t>
            </a:r>
            <a:r>
              <a:rPr lang="es-ES" dirty="0"/>
              <a:t>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42" y="2111530"/>
            <a:ext cx="5327915" cy="3779528"/>
          </a:xfrm>
        </p:spPr>
      </p:pic>
    </p:spTree>
    <p:extLst>
      <p:ext uri="{BB962C8B-B14F-4D97-AF65-F5344CB8AC3E}">
        <p14:creationId xmlns:p14="http://schemas.microsoft.com/office/powerpoint/2010/main" val="2673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dirty="0" smtClean="0"/>
              <a:t>¿Cómo te llamas?</a:t>
            </a:r>
          </a:p>
          <a:p>
            <a:pPr marL="0" indent="0" algn="r">
              <a:buNone/>
            </a:pPr>
            <a:r>
              <a:rPr lang="es-ES" dirty="0" smtClean="0"/>
              <a:t>Me llamo...</a:t>
            </a:r>
          </a:p>
          <a:p>
            <a:pPr marL="0" indent="0" algn="r">
              <a:buNone/>
            </a:pPr>
            <a:r>
              <a:rPr lang="es-ES" dirty="0" smtClean="0"/>
              <a:t>¿Cómo estás?</a:t>
            </a:r>
          </a:p>
          <a:p>
            <a:pPr marL="0" indent="0" algn="r">
              <a:buNone/>
            </a:pPr>
            <a:r>
              <a:rPr lang="es-ES" dirty="0" smtClean="0"/>
              <a:t>Estoy bien.</a:t>
            </a:r>
          </a:p>
          <a:p>
            <a:pPr marL="0" indent="0" algn="r">
              <a:buNone/>
            </a:pPr>
            <a:r>
              <a:rPr lang="es-ES" dirty="0" smtClean="0"/>
              <a:t>Estoy mal.</a:t>
            </a:r>
          </a:p>
          <a:p>
            <a:pPr marL="0" indent="0" algn="r">
              <a:buNone/>
            </a:pPr>
            <a:r>
              <a:rPr lang="es-ES" dirty="0" smtClean="0"/>
              <a:t>Estoy así así.</a:t>
            </a:r>
          </a:p>
          <a:p>
            <a:pPr marL="0" indent="0" algn="r">
              <a:buNone/>
            </a:pPr>
            <a:r>
              <a:rPr lang="es-ES" dirty="0" smtClean="0"/>
              <a:t>¿Cuántos años tienes?</a:t>
            </a:r>
          </a:p>
          <a:p>
            <a:pPr marL="0" indent="0" algn="r">
              <a:buNone/>
            </a:pPr>
            <a:r>
              <a:rPr lang="es-ES" dirty="0" smtClean="0"/>
              <a:t>Tengo __ años.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do you call yourself?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call myself…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are you?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am well.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am not well.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am okay.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old are you?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am ____ years old. </a:t>
            </a:r>
          </a:p>
        </p:txBody>
      </p:sp>
    </p:spTree>
    <p:extLst>
      <p:ext uri="{BB962C8B-B14F-4D97-AF65-F5344CB8AC3E}">
        <p14:creationId xmlns:p14="http://schemas.microsoft.com/office/powerpoint/2010/main" val="1949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¿Cuántos años tienes tú?</a:t>
            </a:r>
          </a:p>
          <a:p>
            <a:endParaRPr lang="es-ES" dirty="0"/>
          </a:p>
          <a:p>
            <a:r>
              <a:rPr lang="es-ES" dirty="0" smtClean="0"/>
              <a:t>Yo tengo….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64" y="763409"/>
            <a:ext cx="6438578" cy="403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0" y="3631842"/>
            <a:ext cx="4647560" cy="28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1063</Words>
  <Application>Microsoft Office PowerPoint</Application>
  <PresentationFormat>Widescreen</PresentationFormat>
  <Paragraphs>178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Wingdings</vt:lpstr>
      <vt:lpstr>Office Theme</vt:lpstr>
      <vt:lpstr>Lección 1</vt:lpstr>
      <vt:lpstr>Despegue: Attempt to translate the following sentences from Spanish to English. </vt:lpstr>
      <vt:lpstr>Syllabus quiz – True or False</vt:lpstr>
      <vt:lpstr>El alfabeto</vt:lpstr>
      <vt:lpstr>Deletrea</vt:lpstr>
      <vt:lpstr>Meta/Goal </vt:lpstr>
      <vt:lpstr>Saludos y presentaciones</vt:lpstr>
      <vt:lpstr>Lección 1</vt:lpstr>
      <vt:lpstr>Edad </vt:lpstr>
      <vt:lpstr>Despegue: Answer the questions as best as you can. </vt:lpstr>
      <vt:lpstr>PowerPoint Presentation</vt:lpstr>
      <vt:lpstr>PowerPoint Presentation</vt:lpstr>
      <vt:lpstr>Reflexión:</vt:lpstr>
      <vt:lpstr>Despegue:  Traduzcan las frases al inglés. Translate to English. </vt:lpstr>
      <vt:lpstr>¿Qué juega?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Actividades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¿Quién? – who? </vt:lpstr>
      <vt:lpstr>Despegue: Translate the following phrases. </vt:lpstr>
      <vt:lpstr>Quizlet </vt:lpstr>
      <vt:lpstr>Mini competencia:</vt:lpstr>
      <vt:lpstr>Lectura: See ppt </vt:lpstr>
      <vt:lpstr>Despegue: Mini-prueba ¿Qué significa?  What do the following mean? *Mini-prueba means try not to use your notes  </vt:lpstr>
      <vt:lpstr>Dias de la semana </vt:lpstr>
      <vt:lpstr>Madlibs</vt:lpstr>
      <vt:lpstr>Dia de Kinder </vt:lpstr>
      <vt:lpstr>Tarjeta de salida:  Traduzcan</vt:lpstr>
      <vt:lpstr>Sesión de cita rápida</vt:lpstr>
      <vt:lpstr>Despegue: Respondan. Answer the questions</vt:lpstr>
      <vt:lpstr>Actividad de escuchar:</vt:lpstr>
      <vt:lpstr>A continuación </vt:lpstr>
      <vt:lpstr>Preguntas- Lectura 1  </vt:lpstr>
      <vt:lpstr>Actividad de escuchar</vt:lpstr>
      <vt:lpstr>Reflexión: What activities helped you to understand the most in the class? </vt:lpstr>
      <vt:lpstr>Puedo ir al baño: ¿el chico o la clase?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</dc:title>
  <dc:creator>Elisa</dc:creator>
  <cp:lastModifiedBy>Elisa Nieves</cp:lastModifiedBy>
  <cp:revision>59</cp:revision>
  <cp:lastPrinted>2018-01-16T16:40:41Z</cp:lastPrinted>
  <dcterms:created xsi:type="dcterms:W3CDTF">2017-08-21T01:18:04Z</dcterms:created>
  <dcterms:modified xsi:type="dcterms:W3CDTF">2018-08-20T19:40:13Z</dcterms:modified>
</cp:coreProperties>
</file>