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7" r:id="rId4"/>
    <p:sldId id="308" r:id="rId5"/>
    <p:sldId id="309" r:id="rId6"/>
    <p:sldId id="315" r:id="rId7"/>
    <p:sldId id="314" r:id="rId8"/>
    <p:sldId id="310" r:id="rId9"/>
    <p:sldId id="311" r:id="rId10"/>
    <p:sldId id="312" r:id="rId11"/>
    <p:sldId id="313" r:id="rId12"/>
    <p:sldId id="258" r:id="rId13"/>
    <p:sldId id="318" r:id="rId14"/>
    <p:sldId id="273" r:id="rId15"/>
    <p:sldId id="316" r:id="rId16"/>
    <p:sldId id="274" r:id="rId17"/>
    <p:sldId id="260" r:id="rId18"/>
    <p:sldId id="263" r:id="rId19"/>
    <p:sldId id="317" r:id="rId20"/>
    <p:sldId id="276" r:id="rId21"/>
    <p:sldId id="278" r:id="rId22"/>
    <p:sldId id="275" r:id="rId23"/>
    <p:sldId id="321" r:id="rId24"/>
    <p:sldId id="320" r:id="rId25"/>
    <p:sldId id="280" r:id="rId26"/>
    <p:sldId id="261" r:id="rId27"/>
    <p:sldId id="279" r:id="rId28"/>
    <p:sldId id="319" r:id="rId29"/>
    <p:sldId id="281" r:id="rId30"/>
    <p:sldId id="259" r:id="rId31"/>
    <p:sldId id="264" r:id="rId32"/>
    <p:sldId id="322" r:id="rId33"/>
    <p:sldId id="282" r:id="rId34"/>
    <p:sldId id="268" r:id="rId35"/>
    <p:sldId id="283" r:id="rId36"/>
    <p:sldId id="265" r:id="rId37"/>
    <p:sldId id="266" r:id="rId38"/>
    <p:sldId id="267" r:id="rId39"/>
    <p:sldId id="269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70" r:id="rId48"/>
    <p:sldId id="292" r:id="rId49"/>
    <p:sldId id="272" r:id="rId50"/>
    <p:sldId id="271" r:id="rId51"/>
    <p:sldId id="291" r:id="rId52"/>
    <p:sldId id="293" r:id="rId53"/>
    <p:sldId id="294" r:id="rId54"/>
    <p:sldId id="304" r:id="rId55"/>
    <p:sldId id="296" r:id="rId56"/>
    <p:sldId id="295" r:id="rId57"/>
    <p:sldId id="305" r:id="rId58"/>
    <p:sldId id="306" r:id="rId59"/>
    <p:sldId id="297" r:id="rId60"/>
    <p:sldId id="298" r:id="rId61"/>
    <p:sldId id="299" r:id="rId62"/>
    <p:sldId id="300" r:id="rId63"/>
    <p:sldId id="301" r:id="rId64"/>
    <p:sldId id="302" r:id="rId65"/>
    <p:sldId id="303" r:id="rId6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7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27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75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2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9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8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4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1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0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A71C0-A958-4A5C-B82A-C60996ACDEA6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D09E6-E05F-42E2-8680-E61C8B65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6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Brandon </a:t>
            </a:r>
            <a:r>
              <a:rPr lang="en-US" dirty="0" err="1" smtClean="0"/>
              <a:t>quiere</a:t>
            </a:r>
            <a:r>
              <a:rPr lang="en-US" dirty="0" smtClean="0"/>
              <a:t> un </a:t>
            </a:r>
            <a:r>
              <a:rPr lang="en-US" dirty="0" err="1" smtClean="0"/>
              <a:t>perro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48791" y="9320258"/>
            <a:ext cx="5248020" cy="67649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Image result for brandon brown quiere un per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12" y="3630657"/>
            <a:ext cx="1924274" cy="24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7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4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701" y="1056068"/>
            <a:ext cx="7282509" cy="49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Preguntas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animal no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considerado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mascota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comunidad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animal/</a:t>
            </a:r>
            <a:r>
              <a:rPr lang="en-US" dirty="0" err="1" smtClean="0"/>
              <a:t>mascota</a:t>
            </a:r>
            <a:r>
              <a:rPr lang="en-US" dirty="0" smtClean="0"/>
              <a:t> </a:t>
            </a:r>
            <a:r>
              <a:rPr lang="en-US" dirty="0" err="1" smtClean="0"/>
              <a:t>quieres</a:t>
            </a:r>
            <a:r>
              <a:rPr lang="en-US" dirty="0" smtClean="0"/>
              <a:t> </a:t>
            </a:r>
            <a:r>
              <a:rPr lang="en-US" dirty="0" err="1" smtClean="0"/>
              <a:t>tú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hiciste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el fin de </a:t>
            </a:r>
            <a:r>
              <a:rPr lang="en-US" dirty="0" err="1" smtClean="0"/>
              <a:t>semana</a:t>
            </a:r>
            <a:r>
              <a:rPr lang="en-US" dirty="0" smtClean="0"/>
              <a:t>?  Escribe 3 </a:t>
            </a:r>
            <a:r>
              <a:rPr lang="en-US" dirty="0" err="1" smtClean="0"/>
              <a:t>cosas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(three things) you did this weekend.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Capítulo</a:t>
            </a:r>
            <a:r>
              <a:rPr lang="en-US" dirty="0" smtClean="0"/>
              <a:t> 1: </a:t>
            </a:r>
            <a:r>
              <a:rPr lang="en-US" dirty="0" err="1" smtClean="0"/>
              <a:t>Vocabulario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29107" y="1915777"/>
            <a:ext cx="5181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/>
              <a:t>Un </a:t>
            </a:r>
            <a:r>
              <a:rPr lang="en-US" dirty="0" err="1" smtClean="0"/>
              <a:t>gato</a:t>
            </a:r>
            <a:endParaRPr lang="en-US" dirty="0"/>
          </a:p>
          <a:p>
            <a:pPr marL="0" indent="0" algn="r">
              <a:buNone/>
            </a:pPr>
            <a:r>
              <a:rPr lang="en-US" dirty="0"/>
              <a:t>la </a:t>
            </a:r>
            <a:r>
              <a:rPr lang="en-US" dirty="0" err="1" smtClean="0"/>
              <a:t>hermana</a:t>
            </a:r>
            <a:r>
              <a:rPr lang="en-US" dirty="0" smtClean="0"/>
              <a:t>/el </a:t>
            </a:r>
            <a:r>
              <a:rPr lang="en-US" dirty="0" err="1" smtClean="0"/>
              <a:t>hermano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su</a:t>
            </a:r>
            <a:endParaRPr lang="en-US" dirty="0"/>
          </a:p>
          <a:p>
            <a:pPr marL="0" indent="0" algn="r">
              <a:buNone/>
            </a:pPr>
            <a:r>
              <a:rPr lang="en-US" dirty="0" smtClean="0"/>
              <a:t>Grande</a:t>
            </a:r>
          </a:p>
          <a:p>
            <a:pPr marL="0" indent="0" algn="r">
              <a:buNone/>
            </a:pPr>
            <a:r>
              <a:rPr lang="en-US" dirty="0" err="1" smtClean="0"/>
              <a:t>pequeño</a:t>
            </a:r>
            <a:endParaRPr lang="en-US" dirty="0"/>
          </a:p>
          <a:p>
            <a:pPr marL="0" indent="0" algn="r">
              <a:buNone/>
            </a:pPr>
            <a:r>
              <a:rPr lang="en-US" dirty="0" err="1" smtClean="0"/>
              <a:t>Ve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Va</a:t>
            </a:r>
            <a:r>
              <a:rPr lang="en-US" dirty="0" smtClean="0"/>
              <a:t> a</a:t>
            </a:r>
            <a:endParaRPr lang="en-US" dirty="0"/>
          </a:p>
          <a:p>
            <a:pPr marL="0" indent="0" algn="r">
              <a:buNone/>
            </a:pP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parque</a:t>
            </a:r>
            <a:endParaRPr lang="en-US" dirty="0"/>
          </a:p>
          <a:p>
            <a:pPr algn="r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 cat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The sister/the brother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His/her/their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Big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Small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He/she sees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He/she goes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In the park </a:t>
            </a:r>
          </a:p>
        </p:txBody>
      </p:sp>
    </p:spTree>
    <p:extLst>
      <p:ext uri="{BB962C8B-B14F-4D97-AF65-F5344CB8AC3E}">
        <p14:creationId xmlns:p14="http://schemas.microsoft.com/office/powerpoint/2010/main" val="177135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Ch. 2: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en-US" dirty="0" err="1" smtClean="0"/>
              <a:t>Cumple</a:t>
            </a:r>
            <a:r>
              <a:rPr lang="en-US" dirty="0" smtClean="0"/>
              <a:t> </a:t>
            </a:r>
          </a:p>
          <a:p>
            <a:pPr marL="0" indent="0" algn="r">
              <a:buNone/>
            </a:pPr>
            <a:r>
              <a:rPr lang="en-US" dirty="0" err="1" smtClean="0"/>
              <a:t>Cumplir</a:t>
            </a:r>
            <a:endParaRPr lang="en-US" dirty="0"/>
          </a:p>
          <a:p>
            <a:pPr marL="0" indent="0" algn="r">
              <a:buNone/>
            </a:pPr>
            <a:r>
              <a:rPr lang="en-US" dirty="0" err="1"/>
              <a:t>Regalo</a:t>
            </a:r>
            <a:r>
              <a:rPr lang="en-US" dirty="0"/>
              <a:t> </a:t>
            </a:r>
          </a:p>
          <a:p>
            <a:pPr marL="0" indent="0" algn="r">
              <a:buNone/>
            </a:pPr>
            <a:r>
              <a:rPr lang="en-US" dirty="0" err="1" smtClean="0"/>
              <a:t>Eres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Estoy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solamente</a:t>
            </a:r>
            <a:endParaRPr lang="en-US" dirty="0"/>
          </a:p>
          <a:p>
            <a:pPr marL="0" indent="0" algn="r">
              <a:buNone/>
            </a:pPr>
            <a:r>
              <a:rPr lang="en-US" dirty="0" err="1"/>
              <a:t>sólo</a:t>
            </a:r>
            <a:r>
              <a:rPr lang="en-US" dirty="0"/>
              <a:t> </a:t>
            </a:r>
          </a:p>
          <a:p>
            <a:pPr marL="0" indent="0" algn="r">
              <a:buNone/>
            </a:pPr>
            <a:r>
              <a:rPr lang="en-US" dirty="0" smtClean="0"/>
              <a:t>Son</a:t>
            </a:r>
          </a:p>
          <a:p>
            <a:pPr marL="0" indent="0" algn="r">
              <a:buNone/>
            </a:pPr>
            <a:r>
              <a:rPr lang="en-US" dirty="0" smtClean="0"/>
              <a:t>Le</a:t>
            </a:r>
          </a:p>
          <a:p>
            <a:pPr marL="0" indent="0" algn="r">
              <a:buNone/>
            </a:pPr>
            <a:r>
              <a:rPr lang="en-US" dirty="0" smtClean="0"/>
              <a:t>Para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2506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s/he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completes or turns ___ year old (age) 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to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complete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gift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you are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 am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Only 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Alone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They are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To him/her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For 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60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</a:t>
            </a:r>
            <a:r>
              <a:rPr lang="en-US" dirty="0" err="1" smtClean="0"/>
              <a:t>Cierto</a:t>
            </a:r>
            <a:r>
              <a:rPr lang="en-US" dirty="0" smtClean="0"/>
              <a:t> o </a:t>
            </a:r>
            <a:r>
              <a:rPr lang="en-US" dirty="0" err="1" smtClean="0"/>
              <a:t>Falso</a:t>
            </a:r>
            <a:r>
              <a:rPr lang="en-US" smtClean="0"/>
              <a:t>.</a:t>
            </a:r>
            <a:br>
              <a:rPr lang="en-US" smtClean="0"/>
            </a:br>
            <a:r>
              <a:rPr lang="en-US" smtClean="0"/>
              <a:t> </a:t>
            </a:r>
            <a:r>
              <a:rPr lang="en-US" dirty="0" smtClean="0"/>
              <a:t>Say if it is true or false.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) Brandon </a:t>
            </a:r>
            <a:r>
              <a:rPr lang="en-US" dirty="0" err="1" smtClean="0"/>
              <a:t>quiere</a:t>
            </a:r>
            <a:r>
              <a:rPr lang="en-US" dirty="0" smtClean="0"/>
              <a:t> un </a:t>
            </a:r>
            <a:r>
              <a:rPr lang="en-US" dirty="0" err="1" smtClean="0"/>
              <a:t>perro</a:t>
            </a:r>
            <a:r>
              <a:rPr lang="en-US" dirty="0" smtClean="0"/>
              <a:t> </a:t>
            </a:r>
            <a:r>
              <a:rPr lang="en-US" dirty="0" err="1" smtClean="0"/>
              <a:t>pequeño</a:t>
            </a:r>
            <a:r>
              <a:rPr lang="en-US" dirty="0" smtClean="0"/>
              <a:t> y de color </a:t>
            </a:r>
            <a:r>
              <a:rPr lang="en-US" dirty="0" err="1" smtClean="0"/>
              <a:t>rojo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smtClean="0"/>
              <a:t>) Brandon </a:t>
            </a:r>
            <a:r>
              <a:rPr lang="en-US" dirty="0" err="1" smtClean="0"/>
              <a:t>mira</a:t>
            </a:r>
            <a:r>
              <a:rPr lang="en-US" dirty="0" smtClean="0"/>
              <a:t> la </a:t>
            </a:r>
            <a:r>
              <a:rPr lang="en-US" dirty="0" err="1" smtClean="0"/>
              <a:t>película</a:t>
            </a:r>
            <a:r>
              <a:rPr lang="en-US" dirty="0" smtClean="0"/>
              <a:t> ‘’Marley y </a:t>
            </a:r>
            <a:r>
              <a:rPr lang="en-US" dirty="0" err="1" smtClean="0"/>
              <a:t>yo</a:t>
            </a:r>
            <a:r>
              <a:rPr lang="en-US" dirty="0" smtClean="0"/>
              <a:t>’’</a:t>
            </a:r>
          </a:p>
          <a:p>
            <a:pPr marL="514350" indent="-514350">
              <a:buAutoNum type="arabicPeriod"/>
            </a:pPr>
            <a:r>
              <a:rPr lang="en-US" dirty="0" smtClean="0"/>
              <a:t>) Su </a:t>
            </a:r>
            <a:r>
              <a:rPr lang="en-US" dirty="0" err="1" smtClean="0"/>
              <a:t>hermana</a:t>
            </a:r>
            <a:r>
              <a:rPr lang="en-US" dirty="0" smtClean="0"/>
              <a:t> se llama Katie. </a:t>
            </a:r>
          </a:p>
          <a:p>
            <a:pPr marL="514350" indent="-514350">
              <a:buAutoNum type="arabicPeriod"/>
            </a:pPr>
            <a:r>
              <a:rPr lang="en-US" dirty="0" smtClean="0"/>
              <a:t>) Su </a:t>
            </a:r>
            <a:r>
              <a:rPr lang="en-US" dirty="0" err="1" smtClean="0"/>
              <a:t>hermana</a:t>
            </a:r>
            <a:r>
              <a:rPr lang="en-US" dirty="0" smtClean="0"/>
              <a:t> </a:t>
            </a:r>
            <a:r>
              <a:rPr lang="en-US" dirty="0" err="1" smtClean="0"/>
              <a:t>tiene</a:t>
            </a:r>
            <a:r>
              <a:rPr lang="en-US" dirty="0" smtClean="0"/>
              <a:t> un </a:t>
            </a:r>
            <a:r>
              <a:rPr lang="en-US" dirty="0" err="1" smtClean="0"/>
              <a:t>hámster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smtClean="0"/>
              <a:t>) Su amigo se llama Jake.  Jake </a:t>
            </a:r>
            <a:r>
              <a:rPr lang="en-US" dirty="0" err="1" smtClean="0"/>
              <a:t>tiene</a:t>
            </a:r>
            <a:r>
              <a:rPr lang="en-US" dirty="0" smtClean="0"/>
              <a:t> un </a:t>
            </a:r>
            <a:r>
              <a:rPr lang="en-US" dirty="0" err="1" smtClean="0"/>
              <a:t>perro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4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Brandon </a:t>
            </a:r>
            <a:r>
              <a:rPr lang="en-US" dirty="0" err="1" smtClean="0"/>
              <a:t>quiere</a:t>
            </a:r>
            <a:r>
              <a:rPr lang="en-US" dirty="0" smtClean="0"/>
              <a:t> un </a:t>
            </a:r>
            <a:r>
              <a:rPr lang="en-US" dirty="0" err="1" smtClean="0"/>
              <a:t>perro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Vocabulario</a:t>
            </a:r>
            <a:r>
              <a:rPr lang="en-US" dirty="0" smtClean="0"/>
              <a:t>: Ch. 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dirty="0" err="1" smtClean="0"/>
              <a:t>Inspecciona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Bicicleta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Cumple</a:t>
            </a:r>
            <a:r>
              <a:rPr lang="en-US" dirty="0" smtClean="0"/>
              <a:t> ___ </a:t>
            </a:r>
            <a:r>
              <a:rPr lang="en-US" dirty="0" err="1" smtClean="0"/>
              <a:t>años</a:t>
            </a:r>
            <a:r>
              <a:rPr lang="en-US" dirty="0" smtClean="0"/>
              <a:t>.</a:t>
            </a:r>
          </a:p>
          <a:p>
            <a:pPr marL="0" indent="0" algn="r">
              <a:buNone/>
            </a:pPr>
            <a:r>
              <a:rPr lang="en-US" dirty="0" smtClean="0"/>
              <a:t>Collar</a:t>
            </a:r>
          </a:p>
          <a:p>
            <a:pPr marL="0" indent="0" algn="r">
              <a:buNone/>
            </a:pPr>
            <a:r>
              <a:rPr lang="en-US" dirty="0" err="1" smtClean="0"/>
              <a:t>Regresa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Lleva</a:t>
            </a:r>
            <a:r>
              <a:rPr lang="en-US" dirty="0" smtClean="0"/>
              <a:t>  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He/she inspects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Bike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He she turns ___ years old.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Collar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He/she returns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He/she takes </a:t>
            </a:r>
          </a:p>
        </p:txBody>
      </p:sp>
    </p:spTree>
    <p:extLst>
      <p:ext uri="{BB962C8B-B14F-4D97-AF65-F5344CB8AC3E}">
        <p14:creationId xmlns:p14="http://schemas.microsoft.com/office/powerpoint/2010/main" val="26896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Preguntas</a:t>
            </a:r>
            <a:r>
              <a:rPr lang="en-US" dirty="0" smtClean="0"/>
              <a:t>: </a:t>
            </a:r>
            <a:r>
              <a:rPr lang="en-US" dirty="0" err="1" smtClean="0"/>
              <a:t>Capítulo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dirty="0" smtClean="0"/>
              <a:t>1. La </a:t>
            </a:r>
            <a:r>
              <a:rPr lang="es-ES" dirty="0"/>
              <a:t>mamá de Brandon dice que un perro requiere mucha </a:t>
            </a:r>
            <a:r>
              <a:rPr lang="es-ES" dirty="0" smtClean="0"/>
              <a:t>_____________.</a:t>
            </a:r>
            <a:endParaRPr lang="es-ES" dirty="0"/>
          </a:p>
          <a:p>
            <a:pPr marL="0" indent="0">
              <a:buNone/>
            </a:pPr>
            <a:r>
              <a:rPr lang="es-ES" dirty="0" smtClean="0"/>
              <a:t>2</a:t>
            </a:r>
            <a:r>
              <a:rPr lang="es-ES" dirty="0"/>
              <a:t>. Brandon tiene ____________ años</a:t>
            </a:r>
            <a:r>
              <a:rPr lang="es-ES" dirty="0" smtClean="0"/>
              <a:t>.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3. Brandon va a cumplir __________ años</a:t>
            </a:r>
            <a:r>
              <a:rPr lang="es-ES" dirty="0" smtClean="0"/>
              <a:t>.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4. ¿Qué quiere Brandon para su cumpleaños</a:t>
            </a:r>
            <a:r>
              <a:rPr lang="es-ES" dirty="0" smtClean="0"/>
              <a:t>?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5. ¿Quién dice que los perros son problemáticos?</a:t>
            </a:r>
          </a:p>
          <a:p>
            <a:pPr marL="0" indent="0">
              <a:buNone/>
            </a:pPr>
            <a:r>
              <a:rPr lang="es-ES" dirty="0" smtClean="0"/>
              <a:t>6</a:t>
            </a:r>
            <a:r>
              <a:rPr lang="es-ES" dirty="0"/>
              <a:t>. ¿Qué dice la madre de las ratas?</a:t>
            </a:r>
          </a:p>
          <a:p>
            <a:pPr marL="0" indent="0">
              <a:buNone/>
            </a:pPr>
            <a:r>
              <a:rPr lang="es-ES" dirty="0" smtClean="0"/>
              <a:t>7</a:t>
            </a:r>
            <a:r>
              <a:rPr lang="es-ES" dirty="0"/>
              <a:t>. ¿El perro de </a:t>
            </a:r>
            <a:r>
              <a:rPr lang="es-ES" dirty="0" err="1"/>
              <a:t>Jake</a:t>
            </a:r>
            <a:r>
              <a:rPr lang="es-ES" dirty="0"/>
              <a:t> es ______________________ de la familia?</a:t>
            </a:r>
          </a:p>
          <a:p>
            <a:pPr marL="0" indent="0">
              <a:buNone/>
            </a:pPr>
            <a:r>
              <a:rPr lang="es-ES" dirty="0" smtClean="0"/>
              <a:t>8</a:t>
            </a:r>
            <a:r>
              <a:rPr lang="es-ES" dirty="0"/>
              <a:t>. ¿Quién quiere continuar la conversación de perros?</a:t>
            </a:r>
          </a:p>
          <a:p>
            <a:pPr marL="0" indent="0">
              <a:buNone/>
            </a:pPr>
            <a:r>
              <a:rPr lang="es-ES" dirty="0" smtClean="0"/>
              <a:t>9</a:t>
            </a:r>
            <a:r>
              <a:rPr lang="es-ES" dirty="0"/>
              <a:t>. ¿Qué interrumpe la conversación de Brandon y su madre</a:t>
            </a:r>
            <a:r>
              <a:rPr lang="es-ES" dirty="0" smtClean="0"/>
              <a:t>?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16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 especial: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¿Miras </a:t>
            </a:r>
            <a:r>
              <a:rPr lang="es-ES" dirty="0"/>
              <a:t>la televisión?</a:t>
            </a:r>
          </a:p>
          <a:p>
            <a:r>
              <a:rPr lang="es-ES" dirty="0"/>
              <a:t>¿Cuál es tu programa favorito?</a:t>
            </a:r>
          </a:p>
          <a:p>
            <a:r>
              <a:rPr lang="es-ES" dirty="0"/>
              <a:t>¿Hay un parque en tu comunidad? </a:t>
            </a:r>
            <a:r>
              <a:rPr lang="es-ES" dirty="0" smtClean="0"/>
              <a:t>¿Cómo se llama el parque? </a:t>
            </a:r>
            <a:endParaRPr lang="es-ES" dirty="0"/>
          </a:p>
          <a:p>
            <a:r>
              <a:rPr lang="es-ES" dirty="0"/>
              <a:t>¿Vas mucho al parque?</a:t>
            </a:r>
          </a:p>
          <a:p>
            <a:r>
              <a:rPr lang="es-ES" dirty="0"/>
              <a:t>¿Tienes una mascota?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Reflexión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00" y="2096294"/>
            <a:ext cx="32004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7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Reflexión</a:t>
            </a:r>
            <a:r>
              <a:rPr lang="en-US" dirty="0" smtClean="0"/>
              <a:t>:  How well do you understand the novel?  What should you do to ensure you understand at least 80% of what you read?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8116" y="1690688"/>
            <a:ext cx="4363452" cy="519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significa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Bicicleta</a:t>
            </a:r>
            <a:endParaRPr lang="en-US" dirty="0" smtClean="0"/>
          </a:p>
          <a:p>
            <a:r>
              <a:rPr lang="en-US" dirty="0" smtClean="0"/>
              <a:t> causa</a:t>
            </a:r>
          </a:p>
          <a:p>
            <a:r>
              <a:rPr lang="en-US" dirty="0" smtClean="0"/>
              <a:t>collar </a:t>
            </a:r>
          </a:p>
          <a:p>
            <a:r>
              <a:rPr lang="en-US" dirty="0" err="1" smtClean="0"/>
              <a:t>curioso</a:t>
            </a:r>
            <a:r>
              <a:rPr lang="en-US" dirty="0" smtClean="0"/>
              <a:t>(a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 smtClean="0"/>
              <a:t>decide </a:t>
            </a:r>
            <a:r>
              <a:rPr lang="en-US" dirty="0" err="1"/>
              <a:t>en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entra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Entusiasmo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es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exclama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falso</a:t>
            </a:r>
            <a:endParaRPr lang="en-US" dirty="0" smtClean="0"/>
          </a:p>
          <a:p>
            <a:r>
              <a:rPr lang="en-US" dirty="0" smtClean="0"/>
              <a:t> final</a:t>
            </a:r>
          </a:p>
          <a:p>
            <a:r>
              <a:rPr lang="en-US" dirty="0" err="1"/>
              <a:t>frente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impresionado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Información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insiste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/>
              <a:t>inspeccionan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Inteligente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err="1"/>
              <a:t>interrumpe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/>
              <a:t>irritado</a:t>
            </a:r>
            <a:r>
              <a:rPr lang="en-US" dirty="0" smtClean="0"/>
              <a:t> </a:t>
            </a:r>
          </a:p>
          <a:p>
            <a:r>
              <a:rPr lang="en-US" dirty="0" smtClean="0"/>
              <a:t>mi </a:t>
            </a:r>
          </a:p>
          <a:p>
            <a:r>
              <a:rPr lang="en-US" dirty="0" err="1" smtClean="0"/>
              <a:t>minutos</a:t>
            </a:r>
            <a:r>
              <a:rPr lang="en-US" dirty="0" smtClean="0"/>
              <a:t>  </a:t>
            </a:r>
          </a:p>
          <a:p>
            <a:r>
              <a:rPr lang="en-US" dirty="0" err="1" smtClean="0"/>
              <a:t>observan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Parque</a:t>
            </a:r>
            <a:endParaRPr lang="en-US" dirty="0" smtClean="0"/>
          </a:p>
          <a:p>
            <a:r>
              <a:rPr lang="en-US" dirty="0" err="1" smtClean="0"/>
              <a:t>Papá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82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</a:t>
            </a:r>
            <a:r>
              <a:rPr lang="en-US" dirty="0" err="1" smtClean="0"/>
              <a:t>Traduzcan</a:t>
            </a:r>
            <a:r>
              <a:rPr lang="en-US" dirty="0" smtClean="0"/>
              <a:t> al </a:t>
            </a:r>
            <a:r>
              <a:rPr lang="en-US" dirty="0" err="1" smtClean="0"/>
              <a:t>español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Brandon wants a big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Katie has a rat.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 the park, there are many dogs.</a:t>
            </a:r>
          </a:p>
          <a:p>
            <a:pPr marL="0" indent="0">
              <a:buNone/>
            </a:pPr>
            <a:r>
              <a:rPr lang="en-US" dirty="0" smtClean="0"/>
              <a:t>Punto bono:  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el </a:t>
            </a:r>
            <a:r>
              <a:rPr lang="en-US" dirty="0" err="1" smtClean="0"/>
              <a:t>cumpleaños</a:t>
            </a:r>
            <a:r>
              <a:rPr lang="en-US" dirty="0" smtClean="0"/>
              <a:t> de Brandon? </a:t>
            </a:r>
          </a:p>
        </p:txBody>
      </p:sp>
    </p:spTree>
    <p:extLst>
      <p:ext uri="{BB962C8B-B14F-4D97-AF65-F5344CB8AC3E}">
        <p14:creationId xmlns:p14="http://schemas.microsoft.com/office/powerpoint/2010/main" val="166912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Predicciones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¿</a:t>
            </a:r>
            <a:r>
              <a:rPr lang="en-US" dirty="0" err="1" smtClean="0"/>
              <a:t>Va</a:t>
            </a:r>
            <a:r>
              <a:rPr lang="en-US" dirty="0" smtClean="0"/>
              <a:t> a </a:t>
            </a:r>
            <a:r>
              <a:rPr lang="en-US" dirty="0" err="1" smtClean="0"/>
              <a:t>recibir</a:t>
            </a:r>
            <a:r>
              <a:rPr lang="en-US" dirty="0" smtClean="0"/>
              <a:t> un </a:t>
            </a:r>
            <a:r>
              <a:rPr lang="en-US" dirty="0" err="1" smtClean="0"/>
              <a:t>perro</a:t>
            </a:r>
            <a:r>
              <a:rPr lang="en-US" dirty="0" smtClean="0"/>
              <a:t> para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cumpleaños</a:t>
            </a:r>
            <a:r>
              <a:rPr lang="en-US" dirty="0" smtClean="0"/>
              <a:t>, Brandon?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¿</a:t>
            </a:r>
            <a:r>
              <a:rPr lang="en-US" dirty="0" err="1" smtClean="0"/>
              <a:t>va</a:t>
            </a:r>
            <a:r>
              <a:rPr lang="en-US" dirty="0" smtClean="0"/>
              <a:t> a </a:t>
            </a:r>
            <a:r>
              <a:rPr lang="en-US" dirty="0" err="1" smtClean="0"/>
              <a:t>recibir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rata?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¿Su </a:t>
            </a:r>
            <a:r>
              <a:rPr lang="en-US" dirty="0" err="1" smtClean="0"/>
              <a:t>madre</a:t>
            </a:r>
            <a:r>
              <a:rPr lang="en-US" dirty="0" smtClean="0"/>
              <a:t> </a:t>
            </a:r>
            <a:r>
              <a:rPr lang="en-US" dirty="0" err="1" smtClean="0"/>
              <a:t>quiere</a:t>
            </a:r>
            <a:r>
              <a:rPr lang="en-US" dirty="0" smtClean="0"/>
              <a:t> un </a:t>
            </a:r>
            <a:r>
              <a:rPr lang="en-US" dirty="0" err="1" smtClean="0"/>
              <a:t>perro</a:t>
            </a:r>
            <a:r>
              <a:rPr lang="en-US" dirty="0" smtClean="0"/>
              <a:t> </a:t>
            </a:r>
            <a:r>
              <a:rPr lang="en-US" dirty="0" err="1" smtClean="0"/>
              <a:t>pequeño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Ch.3 </a:t>
            </a:r>
            <a:r>
              <a:rPr lang="en-US" dirty="0" err="1" smtClean="0"/>
              <a:t>vocabulario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dirty="0" smtClean="0"/>
              <a:t>Se </a:t>
            </a:r>
            <a:r>
              <a:rPr lang="en-US" dirty="0" err="1" smtClean="0"/>
              <a:t>va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Le dice</a:t>
            </a:r>
          </a:p>
          <a:p>
            <a:pPr marL="0" indent="0" algn="r">
              <a:buNone/>
            </a:pPr>
            <a:r>
              <a:rPr lang="en-US" dirty="0" err="1" smtClean="0"/>
              <a:t>Regreso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Regresa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Salta</a:t>
            </a:r>
          </a:p>
          <a:p>
            <a:pPr marL="0" indent="0" algn="r">
              <a:buNone/>
            </a:pPr>
            <a:r>
              <a:rPr lang="en-US" dirty="0" smtClean="0"/>
              <a:t>No </a:t>
            </a:r>
            <a:r>
              <a:rPr lang="en-US" dirty="0" err="1" smtClean="0"/>
              <a:t>ven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¿No vas a </a:t>
            </a:r>
            <a:r>
              <a:rPr lang="en-US" dirty="0" err="1" smtClean="0"/>
              <a:t>llevarlo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He/she leaves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He/ she says to him or her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 will return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He/she returns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He/she/it jumps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They don’t see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¿You aren’t going to take it?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9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Teatro</a:t>
            </a:r>
            <a:r>
              <a:rPr lang="en-US" dirty="0" smtClean="0"/>
              <a:t> Nieves: ¿</a:t>
            </a:r>
            <a:r>
              <a:rPr lang="en-US" dirty="0" err="1" smtClean="0"/>
              <a:t>Quiénes</a:t>
            </a:r>
            <a:r>
              <a:rPr lang="en-US" dirty="0" smtClean="0"/>
              <a:t> son </a:t>
            </a:r>
            <a:r>
              <a:rPr lang="en-US" dirty="0" err="1" smtClean="0"/>
              <a:t>mis</a:t>
            </a:r>
            <a:r>
              <a:rPr lang="en-US" dirty="0" smtClean="0"/>
              <a:t> </a:t>
            </a:r>
            <a:r>
              <a:rPr lang="en-US" dirty="0" err="1" smtClean="0"/>
              <a:t>actores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Jake</a:t>
            </a:r>
          </a:p>
          <a:p>
            <a:r>
              <a:rPr lang="en-US" dirty="0" smtClean="0"/>
              <a:t>Brandon</a:t>
            </a:r>
          </a:p>
          <a:p>
            <a:r>
              <a:rPr lang="en-US" dirty="0" err="1" smtClean="0"/>
              <a:t>Narrador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Image result for par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68" y="1543351"/>
            <a:ext cx="9489261" cy="57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Preguntas</a:t>
            </a:r>
            <a:r>
              <a:rPr lang="en-US" dirty="0" smtClean="0"/>
              <a:t>: </a:t>
            </a:r>
            <a:r>
              <a:rPr lang="en-US" dirty="0" err="1" smtClean="0"/>
              <a:t>Capítulo</a:t>
            </a:r>
            <a:r>
              <a:rPr lang="en-US" dirty="0" smtClean="0"/>
              <a:t>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s-ES" dirty="0" smtClean="0"/>
              <a:t>¿</a:t>
            </a:r>
            <a:r>
              <a:rPr lang="es-ES" dirty="0"/>
              <a:t>Adónde va Brandon</a:t>
            </a:r>
            <a:r>
              <a:rPr lang="es-ES" dirty="0" smtClean="0"/>
              <a:t>?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dirty="0"/>
              <a:t>a. a la casa de </a:t>
            </a:r>
            <a:r>
              <a:rPr lang="es-ES" dirty="0" err="1"/>
              <a:t>Jake</a:t>
            </a:r>
            <a:r>
              <a:rPr lang="es-ES" dirty="0"/>
              <a:t> b. al hospital c. al doctor d. al parque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2</a:t>
            </a:r>
            <a:r>
              <a:rPr lang="es-ES" dirty="0"/>
              <a:t>. ¿Cuándo regresa Brandon</a:t>
            </a:r>
            <a:r>
              <a:rPr lang="es-ES" dirty="0" smtClean="0"/>
              <a:t>?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dirty="0"/>
              <a:t>a. a las 7:59 b. a las 8:05 c. a las 9:35 d. a las </a:t>
            </a:r>
            <a:r>
              <a:rPr lang="es-ES" dirty="0" smtClean="0"/>
              <a:t>7:05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dirty="0"/>
              <a:t>3. ¿Cómo se llama el perro de </a:t>
            </a:r>
            <a:r>
              <a:rPr lang="es-ES" dirty="0" err="1"/>
              <a:t>Jake</a:t>
            </a:r>
            <a:r>
              <a:rPr lang="es-ES" dirty="0"/>
              <a:t>? </a:t>
            </a:r>
            <a:endParaRPr lang="es-ES" dirty="0" smtClean="0"/>
          </a:p>
          <a:p>
            <a:pPr marL="514350" indent="-514350">
              <a:buAutoNum type="alphaLcPeriod"/>
            </a:pPr>
            <a:r>
              <a:rPr lang="es-ES" dirty="0" err="1" smtClean="0"/>
              <a:t>Caspián</a:t>
            </a:r>
            <a:r>
              <a:rPr lang="es-ES" dirty="0" smtClean="0"/>
              <a:t> </a:t>
            </a:r>
            <a:r>
              <a:rPr lang="es-ES" dirty="0" err="1"/>
              <a:t>b.Tigre</a:t>
            </a:r>
            <a:r>
              <a:rPr lang="es-ES" dirty="0"/>
              <a:t> c. Damián d. León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4</a:t>
            </a:r>
            <a:r>
              <a:rPr lang="es-ES" dirty="0"/>
              <a:t>. ¿El perro de </a:t>
            </a:r>
            <a:r>
              <a:rPr lang="es-ES" dirty="0" err="1"/>
              <a:t>Jake</a:t>
            </a:r>
            <a:r>
              <a:rPr lang="es-ES" dirty="0"/>
              <a:t> causa problemas? </a:t>
            </a:r>
            <a:endParaRPr lang="es-ES" dirty="0" smtClean="0"/>
          </a:p>
          <a:p>
            <a:pPr marL="514350" indent="-514350">
              <a:buAutoNum type="alphaLcPeriod"/>
            </a:pPr>
            <a:r>
              <a:rPr lang="es-ES" dirty="0" smtClean="0"/>
              <a:t>Sí</a:t>
            </a:r>
            <a:r>
              <a:rPr lang="es-ES" dirty="0"/>
              <a:t>, causa muchos. b. No, es perfecto. c. Sí, causa pocos.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5</a:t>
            </a:r>
            <a:r>
              <a:rPr lang="es-ES" dirty="0"/>
              <a:t>. ¿Adónde van Brandon y </a:t>
            </a:r>
            <a:r>
              <a:rPr lang="es-ES" dirty="0" err="1"/>
              <a:t>Jake</a:t>
            </a:r>
            <a:r>
              <a:rPr lang="es-ES" dirty="0" smtClean="0"/>
              <a:t>?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dirty="0"/>
              <a:t>a. a la casa de </a:t>
            </a:r>
            <a:r>
              <a:rPr lang="es-ES" dirty="0" err="1"/>
              <a:t>Jake</a:t>
            </a:r>
            <a:r>
              <a:rPr lang="es-ES" dirty="0"/>
              <a:t> b. al hospital c. al doctor d. al </a:t>
            </a:r>
            <a:r>
              <a:rPr lang="es-ES" dirty="0" smtClean="0"/>
              <a:t>parque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91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6. ¿Qué hay en el parque</a:t>
            </a:r>
            <a:r>
              <a:rPr lang="es-ES" dirty="0" smtClean="0"/>
              <a:t>?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dirty="0"/>
              <a:t>a. muchas personas b. muchos perros c. muchas personas y perros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7</a:t>
            </a:r>
            <a:r>
              <a:rPr lang="es-ES" dirty="0"/>
              <a:t>. ¿Qué inspeccionan Brandon y </a:t>
            </a:r>
            <a:r>
              <a:rPr lang="es-ES" dirty="0" err="1"/>
              <a:t>Jake</a:t>
            </a:r>
            <a:r>
              <a:rPr lang="es-ES" dirty="0" smtClean="0"/>
              <a:t>?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dirty="0"/>
              <a:t>a. la bicicleta de Brandon b. el collar del </a:t>
            </a:r>
            <a:r>
              <a:rPr lang="es-ES" dirty="0" smtClean="0"/>
              <a:t>perro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dirty="0"/>
              <a:t>8. ¿Qué decide Brandon</a:t>
            </a:r>
            <a:r>
              <a:rPr lang="es-ES" dirty="0" smtClean="0"/>
              <a:t>?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dirty="0"/>
              <a:t>a. llevar al perro a casa b. abandonar al perro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9</a:t>
            </a:r>
            <a:r>
              <a:rPr lang="es-ES" dirty="0"/>
              <a:t>. </a:t>
            </a:r>
            <a:r>
              <a:rPr lang="es-ES" dirty="0" err="1"/>
              <a:t>Jake</a:t>
            </a:r>
            <a:r>
              <a:rPr lang="es-ES" dirty="0"/>
              <a:t> dice que la situación es perfecta porque Brandon no tiene perro y el perro no tiene un niño. </a:t>
            </a:r>
            <a:r>
              <a:rPr lang="es-ES" dirty="0" smtClean="0"/>
              <a:t>	a</a:t>
            </a:r>
            <a:r>
              <a:rPr lang="es-ES" dirty="0"/>
              <a:t>. cierto b. falso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10</a:t>
            </a:r>
            <a:r>
              <a:rPr lang="es-ES" dirty="0"/>
              <a:t>. Cuando Brandon regresa a casa, ¿Adónde lleva el perro</a:t>
            </a:r>
            <a:r>
              <a:rPr lang="es-ES" dirty="0" smtClean="0"/>
              <a:t>?</a:t>
            </a:r>
          </a:p>
          <a:p>
            <a:pPr marL="0" indent="0">
              <a:buNone/>
            </a:pPr>
            <a:r>
              <a:rPr lang="es-ES" dirty="0" smtClean="0"/>
              <a:t> </a:t>
            </a:r>
            <a:r>
              <a:rPr lang="es-ES" dirty="0"/>
              <a:t>a. al garaje b. al baño c. al dormitorio d. no regresa a casa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7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</a:t>
            </a:r>
            <a:r>
              <a:rPr lang="en-US" dirty="0" err="1" smtClean="0"/>
              <a:t>libro</a:t>
            </a:r>
            <a:r>
              <a:rPr lang="en-US" dirty="0" smtClean="0"/>
              <a:t>:  (assessment)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Crean</a:t>
            </a:r>
            <a:r>
              <a:rPr lang="en-US" dirty="0" smtClean="0"/>
              <a:t> un </a:t>
            </a:r>
            <a:r>
              <a:rPr lang="en-US" dirty="0" err="1" smtClean="0"/>
              <a:t>libro</a:t>
            </a:r>
            <a:r>
              <a:rPr lang="en-US" dirty="0" smtClean="0"/>
              <a:t> </a:t>
            </a:r>
            <a:r>
              <a:rPr lang="en-US" dirty="0" err="1" smtClean="0"/>
              <a:t>pequeño</a:t>
            </a:r>
            <a:r>
              <a:rPr lang="en-US" dirty="0" smtClean="0"/>
              <a:t>. </a:t>
            </a:r>
            <a:r>
              <a:rPr lang="en-US" dirty="0" err="1" smtClean="0"/>
              <a:t>Incluyan</a:t>
            </a:r>
            <a:r>
              <a:rPr lang="en-US" dirty="0" smtClean="0"/>
              <a:t>:</a:t>
            </a:r>
          </a:p>
          <a:p>
            <a:pPr marL="514350" indent="-514350">
              <a:buAutoNum type="arabicPeriod"/>
            </a:pPr>
            <a:r>
              <a:rPr lang="en-US" dirty="0" smtClean="0"/>
              <a:t>Dos </a:t>
            </a:r>
            <a:r>
              <a:rPr lang="en-US" dirty="0" err="1" smtClean="0"/>
              <a:t>páginas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capítulo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Una </a:t>
            </a:r>
            <a:r>
              <a:rPr lang="en-US" dirty="0" err="1" smtClean="0"/>
              <a:t>frase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página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smtClean="0"/>
              <a:t>Un </a:t>
            </a:r>
            <a:r>
              <a:rPr lang="en-US" dirty="0" err="1" smtClean="0"/>
              <a:t>dibujo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página</a:t>
            </a:r>
            <a:r>
              <a:rPr lang="en-US" dirty="0" smtClean="0"/>
              <a:t> con color.</a:t>
            </a:r>
          </a:p>
        </p:txBody>
      </p:sp>
    </p:spTree>
    <p:extLst>
      <p:ext uri="{BB962C8B-B14F-4D97-AF65-F5344CB8AC3E}">
        <p14:creationId xmlns:p14="http://schemas.microsoft.com/office/powerpoint/2010/main" val="322998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</a:t>
            </a:r>
            <a:r>
              <a:rPr lang="en-US" dirty="0" err="1" smtClean="0"/>
              <a:t>Traduzcan</a:t>
            </a:r>
            <a:r>
              <a:rPr lang="en-US" dirty="0" smtClean="0"/>
              <a:t> al </a:t>
            </a:r>
            <a:r>
              <a:rPr lang="en-US" dirty="0" err="1" smtClean="0"/>
              <a:t>inglés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 err="1"/>
              <a:t>Jake</a:t>
            </a:r>
            <a:r>
              <a:rPr lang="es-ES" dirty="0"/>
              <a:t> y Brandon ven muchos perros en el parque.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s-ES" dirty="0" err="1" smtClean="0"/>
              <a:t>Jake</a:t>
            </a:r>
            <a:r>
              <a:rPr lang="es-ES" dirty="0" smtClean="0"/>
              <a:t> dice</a:t>
            </a:r>
            <a:r>
              <a:rPr lang="es-ES" i="1" dirty="0" smtClean="0"/>
              <a:t> (</a:t>
            </a:r>
            <a:r>
              <a:rPr lang="es-ES" i="1" dirty="0" err="1" smtClean="0"/>
              <a:t>says</a:t>
            </a:r>
            <a:r>
              <a:rPr lang="es-ES" dirty="0" smtClean="0"/>
              <a:t>) </a:t>
            </a:r>
            <a:r>
              <a:rPr lang="es-ES" dirty="0"/>
              <a:t>que la situación es perfecta </a:t>
            </a:r>
            <a:endParaRPr lang="es-ES" dirty="0" smtClean="0"/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Brandon </a:t>
            </a:r>
            <a:r>
              <a:rPr lang="es-ES" dirty="0"/>
              <a:t>no tiene perro y el perro no tiene un niño</a:t>
            </a:r>
            <a:r>
              <a:rPr lang="es-E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430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Antes de leer:  ¿</a:t>
            </a:r>
            <a:r>
              <a:rPr lang="en-US" dirty="0" err="1" smtClean="0"/>
              <a:t>Quieres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mascota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530" y="2078304"/>
            <a:ext cx="7602686" cy="373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7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Conversación</a:t>
            </a:r>
            <a:r>
              <a:rPr lang="en-US" dirty="0" smtClean="0"/>
              <a:t>---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Tienes</a:t>
            </a:r>
            <a:r>
              <a:rPr lang="en-US" dirty="0" smtClean="0"/>
              <a:t> </a:t>
            </a:r>
            <a:r>
              <a:rPr lang="en-US" dirty="0" err="1" smtClean="0"/>
              <a:t>mascota</a:t>
            </a:r>
            <a:r>
              <a:rPr lang="en-US" dirty="0"/>
              <a:t>? </a:t>
            </a:r>
            <a:r>
              <a:rPr lang="en-US" dirty="0" err="1"/>
              <a:t>Cómo</a:t>
            </a:r>
            <a:r>
              <a:rPr lang="en-US" dirty="0"/>
              <a:t> se llama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mascota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Tienes</a:t>
            </a:r>
            <a:r>
              <a:rPr lang="en-US" dirty="0" smtClean="0"/>
              <a:t> </a:t>
            </a:r>
            <a:r>
              <a:rPr lang="en-US" dirty="0" err="1" smtClean="0"/>
              <a:t>responsibilidades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casa?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¿¿</a:t>
            </a:r>
            <a:r>
              <a:rPr lang="en-US" dirty="0" err="1" smtClean="0"/>
              <a:t>Cuándo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cumpleaños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Eres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persona </a:t>
            </a:r>
            <a:r>
              <a:rPr lang="en-US" dirty="0" err="1" smtClean="0"/>
              <a:t>responsable</a:t>
            </a:r>
            <a:r>
              <a:rPr lang="en-US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¿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gusta</a:t>
            </a:r>
            <a:r>
              <a:rPr lang="en-US" dirty="0" smtClean="0"/>
              <a:t> </a:t>
            </a:r>
            <a:r>
              <a:rPr lang="en-US" dirty="0" err="1" smtClean="0"/>
              <a:t>montar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bicicleta</a:t>
            </a:r>
            <a:r>
              <a:rPr lang="en-US" dirty="0" smtClean="0"/>
              <a:t>?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06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3995"/>
            <a:ext cx="10515600" cy="1325563"/>
          </a:xfrm>
        </p:spPr>
        <p:txBody>
          <a:bodyPr/>
          <a:lstStyle/>
          <a:p>
            <a:r>
              <a:rPr lang="en-US" dirty="0" err="1" smtClean="0"/>
              <a:t>Vocabulario</a:t>
            </a:r>
            <a:r>
              <a:rPr lang="en-US" dirty="0" smtClean="0"/>
              <a:t>: </a:t>
            </a:r>
            <a:r>
              <a:rPr lang="en-US" dirty="0" err="1" smtClean="0"/>
              <a:t>Capitulo</a:t>
            </a:r>
            <a:r>
              <a:rPr lang="en-US" dirty="0" smtClean="0"/>
              <a:t> 4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43536" y="1362956"/>
            <a:ext cx="5157787" cy="823912"/>
          </a:xfrm>
        </p:spPr>
        <p:txBody>
          <a:bodyPr/>
          <a:lstStyle/>
          <a:p>
            <a:pPr algn="r"/>
            <a:r>
              <a:rPr lang="en-US" dirty="0" err="1" smtClean="0"/>
              <a:t>Español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8" y="2102644"/>
            <a:ext cx="5157787" cy="4087019"/>
          </a:xfr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es-ES" dirty="0" smtClean="0"/>
              <a:t>Le dice</a:t>
            </a:r>
          </a:p>
          <a:p>
            <a:pPr marL="0" indent="0" algn="r">
              <a:buNone/>
            </a:pPr>
            <a:r>
              <a:rPr lang="es-ES" dirty="0" smtClean="0"/>
              <a:t>Le pregunta </a:t>
            </a:r>
          </a:p>
          <a:p>
            <a:pPr marL="0" indent="0" algn="r">
              <a:buNone/>
            </a:pPr>
            <a:r>
              <a:rPr lang="es-ES" dirty="0" smtClean="0"/>
              <a:t>la cama</a:t>
            </a:r>
          </a:p>
          <a:p>
            <a:pPr marL="0" indent="0" algn="r">
              <a:buNone/>
            </a:pPr>
            <a:r>
              <a:rPr lang="es-ES" dirty="0" smtClean="0"/>
              <a:t>duerme</a:t>
            </a:r>
            <a:endParaRPr lang="es-ES" dirty="0"/>
          </a:p>
          <a:p>
            <a:pPr marL="0" indent="0" algn="r">
              <a:buNone/>
            </a:pPr>
            <a:r>
              <a:rPr lang="es-ES" dirty="0"/>
              <a:t>se </a:t>
            </a:r>
            <a:r>
              <a:rPr lang="es-ES" dirty="0" smtClean="0"/>
              <a:t>despierta</a:t>
            </a:r>
          </a:p>
          <a:p>
            <a:pPr marL="0" indent="0" algn="r">
              <a:buNone/>
            </a:pPr>
            <a:r>
              <a:rPr lang="es-ES" dirty="0" smtClean="0"/>
              <a:t>tiene </a:t>
            </a:r>
            <a:r>
              <a:rPr lang="es-ES" dirty="0"/>
              <a:t>vergüenza</a:t>
            </a:r>
          </a:p>
          <a:p>
            <a:pPr marL="0" indent="0" algn="r">
              <a:buNone/>
            </a:pPr>
            <a:r>
              <a:rPr lang="es-ES" dirty="0" smtClean="0"/>
              <a:t>Quiere comer </a:t>
            </a:r>
          </a:p>
          <a:p>
            <a:pPr marL="0" indent="0" algn="r">
              <a:buNone/>
            </a:pPr>
            <a:r>
              <a:rPr lang="es-ES" dirty="0" smtClean="0"/>
              <a:t>pronto</a:t>
            </a:r>
            <a:endParaRPr lang="es-ES" dirty="0"/>
          </a:p>
          <a:p>
            <a:pPr marL="0" indent="0" algn="r">
              <a:buNone/>
            </a:pPr>
            <a:r>
              <a:rPr lang="es-ES" dirty="0" smtClean="0"/>
              <a:t>Hace ruidos</a:t>
            </a:r>
          </a:p>
          <a:p>
            <a:pPr marL="0" indent="0" algn="r">
              <a:buNone/>
            </a:pPr>
            <a:r>
              <a:rPr lang="es-ES" dirty="0" smtClean="0"/>
              <a:t>Recoger</a:t>
            </a:r>
          </a:p>
          <a:p>
            <a:pPr marL="0" indent="0" algn="r">
              <a:buNone/>
            </a:pPr>
            <a:r>
              <a:rPr lang="es-ES" dirty="0" smtClean="0"/>
              <a:t>Está mojado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0168" y="1278732"/>
            <a:ext cx="5183188" cy="823912"/>
          </a:xfrm>
        </p:spPr>
        <p:txBody>
          <a:bodyPr/>
          <a:lstStyle/>
          <a:p>
            <a:r>
              <a:rPr lang="en-US" dirty="0" err="1" smtClean="0"/>
              <a:t>Inglés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102644"/>
            <a:ext cx="5183188" cy="40870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He/she tells him/her…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He/she asks him/her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Bed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He/she sleeps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He/she wakes up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Is embarrassed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He/she wants to eat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Soon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Makes noises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Pick up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It is wet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96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</a:t>
            </a:r>
            <a:r>
              <a:rPr lang="en-US" dirty="0" err="1" smtClean="0"/>
              <a:t>libro</a:t>
            </a:r>
            <a:r>
              <a:rPr lang="en-US" dirty="0" smtClean="0"/>
              <a:t>:  (assessment)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Crean</a:t>
            </a:r>
            <a:r>
              <a:rPr lang="en-US" dirty="0" smtClean="0"/>
              <a:t> un </a:t>
            </a:r>
            <a:r>
              <a:rPr lang="en-US" dirty="0" err="1" smtClean="0"/>
              <a:t>libro</a:t>
            </a:r>
            <a:r>
              <a:rPr lang="en-US" dirty="0" smtClean="0"/>
              <a:t> </a:t>
            </a:r>
            <a:r>
              <a:rPr lang="en-US" dirty="0" err="1" smtClean="0"/>
              <a:t>pequeño</a:t>
            </a:r>
            <a:r>
              <a:rPr lang="en-US" dirty="0" smtClean="0"/>
              <a:t>. </a:t>
            </a:r>
            <a:r>
              <a:rPr lang="en-US" dirty="0" err="1" smtClean="0"/>
              <a:t>Incluyan</a:t>
            </a:r>
            <a:r>
              <a:rPr lang="en-US" dirty="0" smtClean="0"/>
              <a:t>:</a:t>
            </a:r>
          </a:p>
          <a:p>
            <a:pPr marL="514350" indent="-514350">
              <a:buAutoNum type="arabicPeriod"/>
            </a:pPr>
            <a:r>
              <a:rPr lang="en-US" dirty="0" smtClean="0"/>
              <a:t>Dos </a:t>
            </a:r>
            <a:r>
              <a:rPr lang="en-US" dirty="0" err="1" smtClean="0"/>
              <a:t>páginas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capítulo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2 pages per chapter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Una </a:t>
            </a:r>
            <a:r>
              <a:rPr lang="en-US" dirty="0" err="1" smtClean="0"/>
              <a:t>frase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página</a:t>
            </a:r>
            <a:r>
              <a:rPr lang="en-US" dirty="0" smtClean="0"/>
              <a:t>.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(one sentence min. per page)</a:t>
            </a:r>
            <a:endParaRPr lang="en-US" i="1" dirty="0" smtClean="0"/>
          </a:p>
          <a:p>
            <a:pPr marL="514350" indent="-514350">
              <a:buAutoNum type="arabicPeriod"/>
            </a:pPr>
            <a:r>
              <a:rPr lang="en-US" dirty="0" smtClean="0"/>
              <a:t>Un </a:t>
            </a:r>
            <a:r>
              <a:rPr lang="en-US" dirty="0" err="1" smtClean="0"/>
              <a:t>dibujo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página</a:t>
            </a:r>
            <a:r>
              <a:rPr lang="en-US" dirty="0" smtClean="0"/>
              <a:t> con color</a:t>
            </a:r>
            <a:r>
              <a:rPr lang="en-US" dirty="0" smtClean="0"/>
              <a:t>. </a:t>
            </a:r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(drawings/illustrations in color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3337" r="1" b="50981"/>
          <a:stretch/>
        </p:blipFill>
        <p:spPr>
          <a:xfrm>
            <a:off x="4633073" y="4001294"/>
            <a:ext cx="6720727" cy="24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28675"/>
            <a:ext cx="6934200" cy="52006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0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Tarjeta</a:t>
            </a:r>
            <a:r>
              <a:rPr lang="en-US" dirty="0" smtClean="0"/>
              <a:t> de </a:t>
            </a:r>
            <a:r>
              <a:rPr lang="en-US" dirty="0" err="1" smtClean="0"/>
              <a:t>salida</a:t>
            </a:r>
            <a:r>
              <a:rPr lang="en-US" dirty="0" smtClean="0"/>
              <a:t>:  Mini </a:t>
            </a:r>
            <a:r>
              <a:rPr lang="en-US" dirty="0" err="1" smtClean="0"/>
              <a:t>crucigrama</a:t>
            </a:r>
            <a:r>
              <a:rPr lang="en-US" dirty="0" smtClean="0"/>
              <a:t> y mini </a:t>
            </a:r>
            <a:r>
              <a:rPr lang="en-US" dirty="0" err="1" smtClean="0"/>
              <a:t>prueba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87" y="2191544"/>
            <a:ext cx="5838825" cy="3619500"/>
          </a:xfrm>
        </p:spPr>
      </p:pic>
    </p:spTree>
    <p:extLst>
      <p:ext uri="{BB962C8B-B14F-4D97-AF65-F5344CB8AC3E}">
        <p14:creationId xmlns:p14="http://schemas.microsoft.com/office/powerpoint/2010/main" val="14394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</a:t>
            </a:r>
            <a:r>
              <a:rPr lang="en-US" dirty="0" err="1" smtClean="0"/>
              <a:t>Traduzcan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perro</a:t>
            </a:r>
            <a:r>
              <a:rPr lang="en-US" dirty="0" smtClean="0"/>
              <a:t> </a:t>
            </a:r>
            <a:r>
              <a:rPr lang="en-US" dirty="0" err="1" smtClean="0"/>
              <a:t>duerme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cama</a:t>
            </a:r>
            <a:r>
              <a:rPr lang="en-US" dirty="0" smtClean="0"/>
              <a:t> de Brandon.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Cuando</a:t>
            </a:r>
            <a:r>
              <a:rPr lang="en-US" dirty="0" smtClean="0"/>
              <a:t> (</a:t>
            </a:r>
            <a:r>
              <a:rPr lang="en-US" i="1" dirty="0" smtClean="0"/>
              <a:t>when</a:t>
            </a:r>
            <a:r>
              <a:rPr lang="en-US" dirty="0" smtClean="0"/>
              <a:t>) Brandon se </a:t>
            </a:r>
            <a:r>
              <a:rPr lang="en-US" dirty="0" err="1" smtClean="0"/>
              <a:t>despierta</a:t>
            </a:r>
            <a:r>
              <a:rPr lang="en-US" dirty="0" smtClean="0"/>
              <a:t>…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 </a:t>
            </a:r>
            <a:r>
              <a:rPr lang="en-US" dirty="0" err="1"/>
              <a:t>cama</a:t>
            </a:r>
            <a:r>
              <a:rPr lang="en-US" dirty="0"/>
              <a:t> de Brandon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mojada</a:t>
            </a:r>
            <a:r>
              <a:rPr lang="en-US" dirty="0"/>
              <a:t>.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0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 </a:t>
            </a:r>
            <a:r>
              <a:rPr lang="en-US" dirty="0" err="1" smtClean="0"/>
              <a:t>Competencia</a:t>
            </a:r>
            <a:r>
              <a:rPr lang="en-US" dirty="0" smtClean="0"/>
              <a:t>: ¿</a:t>
            </a:r>
            <a:r>
              <a:rPr lang="en-US" dirty="0" err="1" smtClean="0"/>
              <a:t>Sí</a:t>
            </a:r>
            <a:r>
              <a:rPr lang="en-US" dirty="0" smtClean="0"/>
              <a:t> o no?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perro</a:t>
            </a:r>
            <a:r>
              <a:rPr lang="en-US" dirty="0" smtClean="0"/>
              <a:t> y Brandon </a:t>
            </a:r>
            <a:r>
              <a:rPr lang="en-US" dirty="0" err="1" smtClean="0"/>
              <a:t>duerme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cama</a:t>
            </a:r>
            <a:r>
              <a:rPr lang="en-US" dirty="0" smtClean="0"/>
              <a:t> de Brandon.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perro</a:t>
            </a:r>
            <a:r>
              <a:rPr lang="en-US" dirty="0" smtClean="0"/>
              <a:t>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ruidos</a:t>
            </a:r>
            <a:r>
              <a:rPr lang="en-US" dirty="0" smtClean="0"/>
              <a:t> a las 6 de la </a:t>
            </a:r>
            <a:r>
              <a:rPr lang="en-US" dirty="0" err="1" smtClean="0"/>
              <a:t>mañana</a:t>
            </a:r>
            <a:r>
              <a:rPr lang="en-US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Brandon </a:t>
            </a:r>
            <a:r>
              <a:rPr lang="en-US" dirty="0" err="1" smtClean="0"/>
              <a:t>está</a:t>
            </a:r>
            <a:r>
              <a:rPr lang="en-US" dirty="0" smtClean="0"/>
              <a:t> triste </a:t>
            </a:r>
            <a:r>
              <a:rPr lang="en-US" dirty="0" err="1" smtClean="0"/>
              <a:t>cuando</a:t>
            </a:r>
            <a:r>
              <a:rPr lang="en-US" dirty="0" smtClean="0"/>
              <a:t> </a:t>
            </a:r>
            <a:r>
              <a:rPr lang="en-US" dirty="0" err="1" smtClean="0"/>
              <a:t>observa</a:t>
            </a:r>
            <a:r>
              <a:rPr lang="en-US" dirty="0" smtClean="0"/>
              <a:t> a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perrito</a:t>
            </a:r>
            <a:r>
              <a:rPr lang="en-US" dirty="0" smtClean="0"/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perro</a:t>
            </a:r>
            <a:r>
              <a:rPr lang="en-US" dirty="0" smtClean="0"/>
              <a:t> se </a:t>
            </a:r>
            <a:r>
              <a:rPr lang="en-US" dirty="0" err="1" smtClean="0"/>
              <a:t>despierta</a:t>
            </a:r>
            <a:r>
              <a:rPr lang="en-US" dirty="0" smtClean="0"/>
              <a:t> a las 7 de la </a:t>
            </a:r>
            <a:r>
              <a:rPr lang="en-US" dirty="0" err="1" smtClean="0"/>
              <a:t>mañana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La </a:t>
            </a:r>
            <a:r>
              <a:rPr lang="en-US" dirty="0" err="1" smtClean="0"/>
              <a:t>cama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mojada</a:t>
            </a:r>
            <a:r>
              <a:rPr lang="en-US" dirty="0" smtClean="0"/>
              <a:t> </a:t>
            </a:r>
            <a:r>
              <a:rPr lang="en-US" dirty="0" err="1" smtClean="0"/>
              <a:t>porque</a:t>
            </a:r>
            <a:r>
              <a:rPr lang="en-US" dirty="0"/>
              <a:t> </a:t>
            </a:r>
            <a:r>
              <a:rPr lang="en-US" dirty="0" smtClean="0"/>
              <a:t>Brandon se </a:t>
            </a:r>
            <a:r>
              <a:rPr lang="en-US" dirty="0" err="1" smtClean="0"/>
              <a:t>hizo</a:t>
            </a:r>
            <a:r>
              <a:rPr lang="en-US" dirty="0" smtClean="0"/>
              <a:t> pipi.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6. Brandon no </a:t>
            </a:r>
            <a:r>
              <a:rPr lang="en-US" dirty="0" err="1" smtClean="0"/>
              <a:t>quiere</a:t>
            </a:r>
            <a:r>
              <a:rPr lang="en-US" dirty="0" smtClean="0"/>
              <a:t> comer cereal. </a:t>
            </a:r>
          </a:p>
          <a:p>
            <a:pPr marL="0" indent="0">
              <a:buNone/>
            </a:pPr>
            <a:r>
              <a:rPr lang="en-US" dirty="0" smtClean="0"/>
              <a:t>7. Brandon </a:t>
            </a:r>
            <a:r>
              <a:rPr lang="en-US" dirty="0" err="1" smtClean="0"/>
              <a:t>lleva</a:t>
            </a:r>
            <a:r>
              <a:rPr lang="en-US" dirty="0" smtClean="0"/>
              <a:t> al </a:t>
            </a:r>
            <a:r>
              <a:rPr lang="en-US" dirty="0" err="1" smtClean="0"/>
              <a:t>perro</a:t>
            </a:r>
            <a:r>
              <a:rPr lang="en-US" dirty="0" smtClean="0"/>
              <a:t> al closet. </a:t>
            </a:r>
          </a:p>
          <a:p>
            <a:pPr marL="0" indent="0">
              <a:buNone/>
            </a:pPr>
            <a:r>
              <a:rPr lang="en-US" dirty="0" smtClean="0"/>
              <a:t>8. Brandon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cereal. </a:t>
            </a:r>
          </a:p>
          <a:p>
            <a:pPr marL="0" indent="0">
              <a:buNone/>
            </a:pPr>
            <a:r>
              <a:rPr lang="en-US" dirty="0" smtClean="0"/>
              <a:t>9. Brandon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nervioso</a:t>
            </a:r>
            <a:r>
              <a:rPr lang="en-US" dirty="0" smtClean="0"/>
              <a:t> </a:t>
            </a:r>
            <a:r>
              <a:rPr lang="en-US" dirty="0" err="1" smtClean="0"/>
              <a:t>porque</a:t>
            </a:r>
            <a:r>
              <a:rPr lang="en-US" dirty="0" smtClean="0"/>
              <a:t> no </a:t>
            </a:r>
            <a:r>
              <a:rPr lang="en-US" dirty="0" err="1" smtClean="0"/>
              <a:t>quiere</a:t>
            </a:r>
            <a:r>
              <a:rPr lang="en-US" dirty="0" smtClean="0"/>
              <a:t> que el </a:t>
            </a:r>
            <a:r>
              <a:rPr lang="en-US" dirty="0" err="1" smtClean="0"/>
              <a:t>perro</a:t>
            </a:r>
            <a:r>
              <a:rPr lang="en-US" dirty="0" smtClean="0"/>
              <a:t> </a:t>
            </a:r>
            <a:r>
              <a:rPr lang="en-US" dirty="0" err="1" smtClean="0"/>
              <a:t>despierte</a:t>
            </a:r>
            <a:r>
              <a:rPr lang="en-US" dirty="0" smtClean="0"/>
              <a:t> a la </a:t>
            </a:r>
            <a:r>
              <a:rPr lang="en-US" dirty="0" err="1" smtClean="0"/>
              <a:t>familia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/>
              <a:t>10. Brandon </a:t>
            </a:r>
            <a:r>
              <a:rPr lang="en-US" dirty="0" err="1" smtClean="0"/>
              <a:t>hace</a:t>
            </a:r>
            <a:r>
              <a:rPr lang="en-US" dirty="0" smtClean="0"/>
              <a:t> </a:t>
            </a:r>
            <a:r>
              <a:rPr lang="en-US" dirty="0" err="1" smtClean="0"/>
              <a:t>ruidos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un </a:t>
            </a:r>
            <a:r>
              <a:rPr lang="en-US" dirty="0" err="1" smtClean="0"/>
              <a:t>perro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</a:t>
            </a:r>
            <a:r>
              <a:rPr lang="en-US" dirty="0" err="1" smtClean="0"/>
              <a:t>competencia</a:t>
            </a:r>
            <a:r>
              <a:rPr lang="en-US" dirty="0" smtClean="0"/>
              <a:t>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Papá</a:t>
            </a:r>
            <a:r>
              <a:rPr lang="en-US" dirty="0" smtClean="0"/>
              <a:t> le </a:t>
            </a:r>
            <a:r>
              <a:rPr lang="en-US" dirty="0" err="1" smtClean="0"/>
              <a:t>pregunta</a:t>
            </a:r>
            <a:r>
              <a:rPr lang="en-US" dirty="0" smtClean="0"/>
              <a:t> a Brandon ‘’¿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/>
              <a:t>h</a:t>
            </a:r>
            <a:r>
              <a:rPr lang="en-US" dirty="0" err="1" smtClean="0"/>
              <a:t>iciste</a:t>
            </a:r>
            <a:r>
              <a:rPr lang="en-US" dirty="0" smtClean="0"/>
              <a:t> pipi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cama</a:t>
            </a:r>
            <a:r>
              <a:rPr lang="en-US" dirty="0" smtClean="0"/>
              <a:t>?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Brandon </a:t>
            </a:r>
            <a:r>
              <a:rPr lang="en-US" dirty="0" err="1" smtClean="0"/>
              <a:t>tiene</a:t>
            </a:r>
            <a:r>
              <a:rPr lang="en-US" dirty="0" smtClean="0"/>
              <a:t> </a:t>
            </a:r>
            <a:r>
              <a:rPr lang="en-US" dirty="0" err="1" smtClean="0"/>
              <a:t>verguenza</a:t>
            </a:r>
            <a:r>
              <a:rPr lang="en-US" dirty="0" smtClean="0"/>
              <a:t> </a:t>
            </a:r>
            <a:r>
              <a:rPr lang="en-US" dirty="0" err="1" smtClean="0"/>
              <a:t>porque</a:t>
            </a:r>
            <a:r>
              <a:rPr lang="en-US" dirty="0" smtClean="0"/>
              <a:t> </a:t>
            </a:r>
            <a:r>
              <a:rPr lang="en-US" dirty="0" err="1" smtClean="0"/>
              <a:t>admite</a:t>
            </a:r>
            <a:r>
              <a:rPr lang="en-US" dirty="0" smtClean="0"/>
              <a:t> que </a:t>
            </a:r>
            <a:r>
              <a:rPr lang="en-US" dirty="0" err="1" smtClean="0"/>
              <a:t>sí</a:t>
            </a:r>
            <a:r>
              <a:rPr lang="en-US" dirty="0" smtClean="0"/>
              <a:t> </a:t>
            </a:r>
            <a:r>
              <a:rPr lang="en-US" dirty="0" err="1" smtClean="0"/>
              <a:t>hizo</a:t>
            </a:r>
            <a:r>
              <a:rPr lang="en-US" dirty="0" smtClean="0"/>
              <a:t> pipi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cama</a:t>
            </a:r>
            <a:r>
              <a:rPr lang="en-US" dirty="0" smtClean="0"/>
              <a:t>.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teléfono</a:t>
            </a:r>
            <a:r>
              <a:rPr lang="en-US" dirty="0" smtClean="0"/>
              <a:t> </a:t>
            </a:r>
            <a:r>
              <a:rPr lang="en-US" dirty="0" err="1" smtClean="0"/>
              <a:t>suena</a:t>
            </a:r>
            <a:r>
              <a:rPr lang="en-US" dirty="0"/>
              <a:t> </a:t>
            </a:r>
            <a:r>
              <a:rPr lang="en-US" dirty="0" smtClean="0"/>
              <a:t>‘’</a:t>
            </a:r>
            <a:r>
              <a:rPr lang="en-US" dirty="0" err="1" smtClean="0"/>
              <a:t>gua</a:t>
            </a:r>
            <a:r>
              <a:rPr lang="en-US" dirty="0" smtClean="0"/>
              <a:t> </a:t>
            </a:r>
            <a:r>
              <a:rPr lang="en-US" dirty="0" err="1" smtClean="0"/>
              <a:t>gua</a:t>
            </a:r>
            <a:r>
              <a:rPr lang="en-US" dirty="0" smtClean="0"/>
              <a:t>’’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El </a:t>
            </a:r>
            <a:r>
              <a:rPr lang="en-US" dirty="0" err="1"/>
              <a:t>perro</a:t>
            </a:r>
            <a:r>
              <a:rPr lang="en-US" dirty="0"/>
              <a:t> </a:t>
            </a:r>
            <a:r>
              <a:rPr lang="en-US" dirty="0" err="1"/>
              <a:t>hizo</a:t>
            </a:r>
            <a:r>
              <a:rPr lang="en-US" dirty="0"/>
              <a:t> pipi </a:t>
            </a:r>
            <a:r>
              <a:rPr lang="en-US" dirty="0" err="1"/>
              <a:t>en</a:t>
            </a:r>
            <a:r>
              <a:rPr lang="en-US" dirty="0"/>
              <a:t> el closet </a:t>
            </a:r>
            <a:r>
              <a:rPr lang="en-US" dirty="0" err="1"/>
              <a:t>también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brandon brown quiere un perr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494"/>
            <a:ext cx="5181600" cy="327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01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Lean el </a:t>
            </a:r>
            <a:r>
              <a:rPr lang="en-US" dirty="0" err="1" smtClean="0"/>
              <a:t>capítulo</a:t>
            </a:r>
            <a:r>
              <a:rPr lang="en-US" dirty="0" smtClean="0"/>
              <a:t> 5 con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pareja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Una persona lee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español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Otra</a:t>
            </a:r>
            <a:r>
              <a:rPr lang="en-US" dirty="0" smtClean="0"/>
              <a:t> persona traduce al </a:t>
            </a:r>
            <a:r>
              <a:rPr lang="en-US" dirty="0" err="1" smtClean="0"/>
              <a:t>inglés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75" y="3133053"/>
            <a:ext cx="5056901" cy="32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</a:t>
            </a:r>
            <a:r>
              <a:rPr lang="en-US" dirty="0" err="1" smtClean="0"/>
              <a:t>prueba</a:t>
            </a:r>
            <a:r>
              <a:rPr lang="en-US" dirty="0" smtClean="0"/>
              <a:t>: ¿</a:t>
            </a:r>
            <a:r>
              <a:rPr lang="en-US" dirty="0" err="1" smtClean="0"/>
              <a:t>Cierto</a:t>
            </a:r>
            <a:r>
              <a:rPr lang="en-US" dirty="0" smtClean="0"/>
              <a:t> o </a:t>
            </a:r>
            <a:r>
              <a:rPr lang="en-US" dirty="0" err="1" smtClean="0"/>
              <a:t>falso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Escribe C o F.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Brandon </a:t>
            </a:r>
            <a:r>
              <a:rPr lang="en-US" dirty="0" err="1" smtClean="0"/>
              <a:t>ve</a:t>
            </a:r>
            <a:r>
              <a:rPr lang="en-US" dirty="0" smtClean="0"/>
              <a:t> el </a:t>
            </a:r>
            <a:r>
              <a:rPr lang="en-US" dirty="0" err="1" smtClean="0"/>
              <a:t>perrito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parque</a:t>
            </a:r>
            <a:r>
              <a:rPr lang="en-US" dirty="0" smtClean="0"/>
              <a:t>.  El </a:t>
            </a:r>
            <a:r>
              <a:rPr lang="en-US" dirty="0" err="1" smtClean="0"/>
              <a:t>perro</a:t>
            </a:r>
            <a:r>
              <a:rPr lang="en-US" dirty="0" smtClean="0"/>
              <a:t> se llama Tigre. </a:t>
            </a:r>
          </a:p>
          <a:p>
            <a:pPr marL="514350" indent="-514350"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perro</a:t>
            </a:r>
            <a:r>
              <a:rPr lang="en-US" dirty="0" smtClean="0"/>
              <a:t> de Brandon causa </a:t>
            </a:r>
            <a:r>
              <a:rPr lang="en-US" dirty="0" err="1" smtClean="0"/>
              <a:t>problemas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perro</a:t>
            </a:r>
            <a:r>
              <a:rPr lang="en-US" dirty="0" smtClean="0"/>
              <a:t> de Brandon se llama Denver.</a:t>
            </a:r>
          </a:p>
          <a:p>
            <a:pPr marL="514350" indent="-514350"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perro</a:t>
            </a:r>
            <a:r>
              <a:rPr lang="en-US" dirty="0" smtClean="0"/>
              <a:t> </a:t>
            </a:r>
            <a:r>
              <a:rPr lang="en-US" dirty="0" err="1" smtClean="0"/>
              <a:t>hizo</a:t>
            </a:r>
            <a:r>
              <a:rPr lang="en-US" dirty="0" smtClean="0"/>
              <a:t> pipi y </a:t>
            </a:r>
            <a:r>
              <a:rPr lang="en-US" dirty="0" err="1" smtClean="0"/>
              <a:t>popo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cama</a:t>
            </a:r>
            <a:r>
              <a:rPr lang="en-US" dirty="0" smtClean="0"/>
              <a:t> de Brandon. </a:t>
            </a:r>
          </a:p>
          <a:p>
            <a:pPr marL="514350" indent="-514350">
              <a:buAutoNum type="arabicPeriod"/>
            </a:pPr>
            <a:r>
              <a:rPr lang="en-US" dirty="0" smtClean="0"/>
              <a:t>La mama de Brandon </a:t>
            </a:r>
            <a:r>
              <a:rPr lang="en-US" dirty="0" err="1" smtClean="0"/>
              <a:t>sabe</a:t>
            </a:r>
            <a:r>
              <a:rPr lang="en-US" dirty="0" smtClean="0"/>
              <a:t> (knows) el </a:t>
            </a:r>
            <a:r>
              <a:rPr lang="en-US" dirty="0" err="1" smtClean="0"/>
              <a:t>secreto</a:t>
            </a:r>
            <a:r>
              <a:rPr lang="en-US" dirty="0" smtClean="0"/>
              <a:t> de Brandon.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Brandon </a:t>
            </a:r>
            <a:r>
              <a:rPr lang="en-US" dirty="0" err="1"/>
              <a:t>hace</a:t>
            </a:r>
            <a:r>
              <a:rPr lang="en-US" dirty="0"/>
              <a:t> </a:t>
            </a:r>
            <a:r>
              <a:rPr lang="en-US" dirty="0" err="1"/>
              <a:t>ruidos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un </a:t>
            </a:r>
            <a:r>
              <a:rPr lang="en-US" dirty="0" err="1"/>
              <a:t>perro</a:t>
            </a:r>
            <a:r>
              <a:rPr lang="en-US" dirty="0"/>
              <a:t>. </a:t>
            </a:r>
          </a:p>
          <a:p>
            <a:pPr marL="514350" indent="-514350">
              <a:buAutoNum type="arabicPeriod"/>
            </a:pPr>
            <a:r>
              <a:rPr lang="en-US" dirty="0" smtClean="0"/>
              <a:t>Brandon </a:t>
            </a:r>
            <a:r>
              <a:rPr lang="en-US" dirty="0" err="1" smtClean="0"/>
              <a:t>hizo</a:t>
            </a:r>
            <a:r>
              <a:rPr lang="en-US" dirty="0" smtClean="0"/>
              <a:t> pipi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cama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smtClean="0"/>
              <a:t>Brandon </a:t>
            </a:r>
            <a:r>
              <a:rPr lang="en-US" dirty="0" err="1" smtClean="0"/>
              <a:t>admite</a:t>
            </a:r>
            <a:r>
              <a:rPr lang="en-US" dirty="0" smtClean="0"/>
              <a:t> que </a:t>
            </a:r>
            <a:r>
              <a:rPr lang="en-US" dirty="0" err="1" smtClean="0"/>
              <a:t>hizo</a:t>
            </a:r>
            <a:r>
              <a:rPr lang="en-US" dirty="0" smtClean="0"/>
              <a:t> pipi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cama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smtClean="0"/>
              <a:t>Brandon </a:t>
            </a:r>
            <a:r>
              <a:rPr lang="en-US" dirty="0" err="1" smtClean="0"/>
              <a:t>admite</a:t>
            </a:r>
            <a:r>
              <a:rPr lang="en-US" dirty="0" smtClean="0"/>
              <a:t> que </a:t>
            </a:r>
            <a:r>
              <a:rPr lang="en-US" dirty="0" err="1" smtClean="0"/>
              <a:t>hizo</a:t>
            </a:r>
            <a:r>
              <a:rPr lang="en-US" dirty="0" smtClean="0"/>
              <a:t> </a:t>
            </a:r>
            <a:r>
              <a:rPr lang="en-US" dirty="0" err="1" smtClean="0"/>
              <a:t>popó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piso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4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niño</a:t>
            </a:r>
            <a:r>
              <a:rPr lang="en-US" dirty="0" smtClean="0"/>
              <a:t>/a, ¿</a:t>
            </a:r>
            <a:r>
              <a:rPr lang="en-US" dirty="0" err="1" smtClean="0"/>
              <a:t>querías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mascota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1707" y="2588654"/>
            <a:ext cx="3930585" cy="260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17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 </a:t>
            </a:r>
            <a:r>
              <a:rPr lang="en-US" dirty="0" err="1" smtClean="0"/>
              <a:t>traduzcan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El </a:t>
            </a:r>
            <a:r>
              <a:rPr lang="en-US" dirty="0" err="1"/>
              <a:t>perro</a:t>
            </a:r>
            <a:r>
              <a:rPr lang="en-US" dirty="0"/>
              <a:t> </a:t>
            </a:r>
            <a:r>
              <a:rPr lang="en-US" dirty="0" smtClean="0"/>
              <a:t>se </a:t>
            </a:r>
            <a:r>
              <a:rPr lang="en-US" dirty="0" err="1" smtClean="0"/>
              <a:t>hizo</a:t>
            </a:r>
            <a:r>
              <a:rPr lang="en-US" dirty="0" smtClean="0"/>
              <a:t> </a:t>
            </a:r>
            <a:r>
              <a:rPr lang="en-US" dirty="0"/>
              <a:t>pipi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/>
              <a:t>la </a:t>
            </a:r>
            <a:r>
              <a:rPr lang="en-US" dirty="0" err="1"/>
              <a:t>cama</a:t>
            </a:r>
            <a:r>
              <a:rPr lang="en-US" dirty="0"/>
              <a:t> de Brandon. </a:t>
            </a:r>
          </a:p>
          <a:p>
            <a:pPr marL="514350" indent="-514350">
              <a:buAutoNum type="arabicPeriod"/>
            </a:pPr>
            <a:r>
              <a:rPr lang="en-US" dirty="0"/>
              <a:t>La mama de Brandon </a:t>
            </a:r>
            <a:r>
              <a:rPr lang="en-US" dirty="0" smtClean="0"/>
              <a:t>no </a:t>
            </a:r>
            <a:r>
              <a:rPr lang="en-US" dirty="0" err="1" smtClean="0"/>
              <a:t>sabe</a:t>
            </a:r>
            <a:r>
              <a:rPr lang="en-US" dirty="0" smtClean="0"/>
              <a:t> </a:t>
            </a:r>
            <a:r>
              <a:rPr lang="en-US" dirty="0"/>
              <a:t>(knows) el </a:t>
            </a:r>
            <a:r>
              <a:rPr lang="en-US" dirty="0" err="1"/>
              <a:t>secreto</a:t>
            </a:r>
            <a:r>
              <a:rPr lang="en-US" dirty="0"/>
              <a:t> de Brandon.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Brandon </a:t>
            </a:r>
            <a:r>
              <a:rPr lang="en-US" dirty="0" err="1"/>
              <a:t>hace</a:t>
            </a:r>
            <a:r>
              <a:rPr lang="en-US" dirty="0"/>
              <a:t> </a:t>
            </a:r>
            <a:r>
              <a:rPr lang="en-US" dirty="0" err="1"/>
              <a:t>ruidos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un </a:t>
            </a:r>
            <a:r>
              <a:rPr lang="en-US" dirty="0" err="1"/>
              <a:t>perro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88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Día</a:t>
            </a:r>
            <a:r>
              <a:rPr lang="en-US" dirty="0" smtClean="0"/>
              <a:t> de kinder:  Los </a:t>
            </a:r>
            <a:r>
              <a:rPr lang="en-US" dirty="0" err="1" smtClean="0"/>
              <a:t>perros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115" y="2356834"/>
            <a:ext cx="6716789" cy="27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3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 </a:t>
            </a:r>
            <a:r>
              <a:rPr lang="en-US" dirty="0" err="1" smtClean="0"/>
              <a:t>minutos</a:t>
            </a:r>
            <a:r>
              <a:rPr lang="en-US" dirty="0" smtClean="0"/>
              <a:t>- </a:t>
            </a:r>
            <a:r>
              <a:rPr lang="en-US" dirty="0" err="1" smtClean="0"/>
              <a:t>trabajen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mini </a:t>
            </a:r>
            <a:r>
              <a:rPr lang="en-US" dirty="0" err="1" smtClean="0"/>
              <a:t>libro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0708" y="1825625"/>
            <a:ext cx="55905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5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Vocabulario</a:t>
            </a:r>
            <a:r>
              <a:rPr lang="en-US" dirty="0" smtClean="0"/>
              <a:t>: Ch. 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 dirty="0" err="1" smtClean="0"/>
              <a:t>Va</a:t>
            </a:r>
            <a:r>
              <a:rPr lang="en-US" dirty="0" smtClean="0"/>
              <a:t> a </a:t>
            </a:r>
            <a:r>
              <a:rPr lang="en-US" dirty="0" err="1" smtClean="0"/>
              <a:t>salir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Sale</a:t>
            </a:r>
          </a:p>
          <a:p>
            <a:pPr marL="0" indent="0" algn="r">
              <a:buNone/>
            </a:pPr>
            <a:r>
              <a:rPr lang="en-US" dirty="0" err="1" smtClean="0"/>
              <a:t>Regresa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Se </a:t>
            </a:r>
            <a:r>
              <a:rPr lang="en-US" dirty="0" err="1" smtClean="0"/>
              <a:t>imaginan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Pasa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la </a:t>
            </a:r>
            <a:r>
              <a:rPr lang="en-US" dirty="0" err="1" smtClean="0"/>
              <a:t>ventana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¿</a:t>
            </a:r>
            <a:r>
              <a:rPr lang="en-US" dirty="0" err="1" smtClean="0"/>
              <a:t>estás</a:t>
            </a:r>
            <a:r>
              <a:rPr lang="en-US" dirty="0" smtClean="0"/>
              <a:t> </a:t>
            </a:r>
            <a:r>
              <a:rPr lang="en-US" dirty="0" err="1" smtClean="0"/>
              <a:t>enfermo</a:t>
            </a:r>
            <a:r>
              <a:rPr lang="en-US" dirty="0" smtClean="0"/>
              <a:t>?</a:t>
            </a:r>
          </a:p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He/she is going to go out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He/she goes out</a:t>
            </a:r>
            <a:r>
              <a:rPr lang="en-US" dirty="0">
                <a:solidFill>
                  <a:srgbClr val="0070C0"/>
                </a:solidFill>
              </a:rPr>
              <a:t> </a:t>
            </a:r>
            <a:endParaRPr lang="en-US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He/she returns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They imagine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He/she goes through the window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Are you feeling sick? </a:t>
            </a:r>
          </a:p>
        </p:txBody>
      </p:sp>
    </p:spTree>
    <p:extLst>
      <p:ext uri="{BB962C8B-B14F-4D97-AF65-F5344CB8AC3E}">
        <p14:creationId xmlns:p14="http://schemas.microsoft.com/office/powerpoint/2010/main" val="275329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Kahoot</a:t>
            </a:r>
            <a:r>
              <a:rPr lang="en-US" dirty="0" smtClean="0"/>
              <a:t>. </a:t>
            </a:r>
            <a:r>
              <a:rPr lang="en-US" dirty="0" err="1" smtClean="0"/>
              <a:t>Capitulo</a:t>
            </a:r>
            <a:r>
              <a:rPr lang="en-US" dirty="0" smtClean="0"/>
              <a:t>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0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--- </a:t>
            </a:r>
            <a:r>
              <a:rPr lang="en-US" dirty="0" err="1" smtClean="0"/>
              <a:t>Traduzcan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Brandon sale de la Fortaleza.</a:t>
            </a:r>
          </a:p>
          <a:p>
            <a:pPr marL="514350" indent="-514350">
              <a:buAutoNum type="arabicPeriod"/>
            </a:pPr>
            <a:r>
              <a:rPr lang="en-US" dirty="0" smtClean="0"/>
              <a:t>Jake </a:t>
            </a:r>
            <a:r>
              <a:rPr lang="en-US" dirty="0" err="1" smtClean="0"/>
              <a:t>pasa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la </a:t>
            </a:r>
            <a:r>
              <a:rPr lang="en-US" dirty="0" err="1" smtClean="0"/>
              <a:t>ventana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perro</a:t>
            </a:r>
            <a:r>
              <a:rPr lang="en-US" dirty="0" smtClean="0"/>
              <a:t> </a:t>
            </a:r>
            <a:r>
              <a:rPr lang="en-US" dirty="0" err="1" smtClean="0"/>
              <a:t>duerme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Reflexión</a:t>
            </a:r>
            <a:r>
              <a:rPr lang="en-US" dirty="0" smtClean="0"/>
              <a:t>: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percentage of the novel are you understanding? What activities or strategies help you to understand the reading?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3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Capítulo</a:t>
            </a:r>
            <a:r>
              <a:rPr lang="en-US" dirty="0" smtClean="0"/>
              <a:t> 7: Una </a:t>
            </a:r>
            <a:r>
              <a:rPr lang="en-US" dirty="0" err="1" smtClean="0"/>
              <a:t>visita</a:t>
            </a:r>
            <a:r>
              <a:rPr lang="en-US" dirty="0" smtClean="0"/>
              <a:t> al doctor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1. What </a:t>
            </a:r>
            <a:r>
              <a:rPr lang="en-US" b="1" dirty="0"/>
              <a:t>does Brandon’s mom say to the doctor</a:t>
            </a:r>
            <a:r>
              <a:rPr lang="en-US" b="1" dirty="0" smtClean="0"/>
              <a:t>?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2. Why is Brandon embarrassed</a:t>
            </a:r>
            <a:r>
              <a:rPr lang="en-US" b="1" dirty="0" smtClean="0"/>
              <a:t>?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3. When does Brandon go to the doctor</a:t>
            </a:r>
            <a:r>
              <a:rPr lang="en-US" b="1" dirty="0" smtClean="0"/>
              <a:t>?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4. True or false? Brandon’s mom says he can’t leave his room all day</a:t>
            </a:r>
            <a:r>
              <a:rPr lang="en-US" b="1" dirty="0" smtClean="0"/>
              <a:t>.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5. Where do Brandon and the dog spend the day</a:t>
            </a:r>
            <a:r>
              <a:rPr lang="en-US" b="1" dirty="0" smtClean="0"/>
              <a:t>?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6. Why is Brandon worried when they go to the doctor</a:t>
            </a:r>
            <a:r>
              <a:rPr lang="en-US" b="1" dirty="0" smtClean="0"/>
              <a:t>?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7. What does the doctor say that Brandon </a:t>
            </a:r>
            <a:r>
              <a:rPr lang="en-US" b="1" dirty="0" smtClean="0"/>
              <a:t>has?</a:t>
            </a:r>
          </a:p>
          <a:p>
            <a:pPr marL="0" indent="0">
              <a:buNone/>
            </a:pPr>
            <a:r>
              <a:rPr lang="en-US" b="1" dirty="0" smtClean="0"/>
              <a:t>8. What </a:t>
            </a:r>
            <a:r>
              <a:rPr lang="en-US" b="1" dirty="0"/>
              <a:t>is going to cure Brandon</a:t>
            </a:r>
            <a:r>
              <a:rPr lang="en-US" b="1" dirty="0" smtClean="0"/>
              <a:t>?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9. How is Brandon feeling when he leaves the </a:t>
            </a:r>
            <a:r>
              <a:rPr lang="en-US" b="1" dirty="0" smtClean="0"/>
              <a:t>doctor’s office?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960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 Review of ch.7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Why </a:t>
            </a:r>
            <a:r>
              <a:rPr lang="en-US" b="1" dirty="0"/>
              <a:t>is Brandon worried when they go to the doctor?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What </a:t>
            </a:r>
            <a:r>
              <a:rPr lang="en-US" b="1" dirty="0"/>
              <a:t>does the doctor say that Brandon has?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What </a:t>
            </a:r>
            <a:r>
              <a:rPr lang="en-US" b="1" dirty="0"/>
              <a:t>is going to cure Brandon</a:t>
            </a:r>
            <a:r>
              <a:rPr lang="en-US" b="1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What is Brandon’s mom going to cancel?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5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Capítulo</a:t>
            </a:r>
            <a:r>
              <a:rPr lang="en-US" dirty="0" smtClean="0"/>
              <a:t> 8 y 9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ruinas</a:t>
            </a:r>
            <a:r>
              <a:rPr lang="en-US" dirty="0" smtClean="0"/>
              <a:t> </a:t>
            </a:r>
          </a:p>
          <a:p>
            <a:pPr marL="0" indent="0" algn="r">
              <a:buNone/>
            </a:pPr>
            <a:r>
              <a:rPr lang="en-US" dirty="0" err="1" smtClean="0"/>
              <a:t>destruyendo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Regresa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Quiere</a:t>
            </a:r>
            <a:r>
              <a:rPr lang="en-US" dirty="0" smtClean="0"/>
              <a:t> </a:t>
            </a:r>
            <a:r>
              <a:rPr lang="en-US" dirty="0" err="1" smtClean="0"/>
              <a:t>salir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err="1" smtClean="0"/>
              <a:t>Va</a:t>
            </a:r>
            <a:r>
              <a:rPr lang="en-US" dirty="0" smtClean="0"/>
              <a:t> a </a:t>
            </a:r>
            <a:r>
              <a:rPr lang="en-US" dirty="0" err="1" smtClean="0"/>
              <a:t>verlo</a:t>
            </a:r>
            <a:r>
              <a:rPr lang="en-US" dirty="0" smtClean="0"/>
              <a:t> </a:t>
            </a:r>
          </a:p>
          <a:p>
            <a:pPr marL="0" indent="0" algn="r">
              <a:buNone/>
            </a:pPr>
            <a:r>
              <a:rPr lang="en-US" dirty="0" smtClean="0"/>
              <a:t>¿Lo </a:t>
            </a:r>
            <a:r>
              <a:rPr lang="en-US" dirty="0" err="1" smtClean="0"/>
              <a:t>llevo</a:t>
            </a:r>
            <a:r>
              <a:rPr lang="en-US" dirty="0" smtClean="0"/>
              <a:t> al </a:t>
            </a:r>
            <a:r>
              <a:rPr lang="en-US" dirty="0" err="1" smtClean="0"/>
              <a:t>parque</a:t>
            </a:r>
            <a:r>
              <a:rPr lang="en-US" dirty="0" smtClean="0"/>
              <a:t>?</a:t>
            </a:r>
          </a:p>
          <a:p>
            <a:pPr marL="0" indent="0" algn="r">
              <a:buNone/>
            </a:pP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preocupado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No </a:t>
            </a:r>
            <a:r>
              <a:rPr lang="en-US" dirty="0" err="1" smtClean="0"/>
              <a:t>quiere</a:t>
            </a:r>
            <a:r>
              <a:rPr lang="en-US" dirty="0" smtClean="0"/>
              <a:t> </a:t>
            </a:r>
            <a:r>
              <a:rPr lang="en-US" dirty="0" err="1" smtClean="0"/>
              <a:t>salir</a:t>
            </a:r>
            <a:r>
              <a:rPr lang="en-US" dirty="0" smtClean="0"/>
              <a:t> </a:t>
            </a:r>
          </a:p>
          <a:p>
            <a:pPr marL="0" indent="0" algn="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It is destroyed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Destroying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He/she returns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he/she wants to leave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He/she is going to see it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 take it to the park?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He is worried about…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He/she doesn’t want to leave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¿</a:t>
            </a:r>
            <a:r>
              <a:rPr lang="en-US" dirty="0" err="1" smtClean="0"/>
              <a:t>Qué</a:t>
            </a:r>
            <a:r>
              <a:rPr lang="en-US" dirty="0" smtClean="0"/>
              <a:t> animal </a:t>
            </a:r>
            <a:r>
              <a:rPr lang="en-US" dirty="0" err="1" smtClean="0"/>
              <a:t>consideras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mascota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3020" y="1690688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17" y="1690688"/>
            <a:ext cx="4387491" cy="3058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50" y="4748817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38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Capítulo</a:t>
            </a:r>
            <a:r>
              <a:rPr lang="en-US" dirty="0" smtClean="0"/>
              <a:t> 8-- </a:t>
            </a:r>
            <a:r>
              <a:rPr lang="en-US" dirty="0" err="1" smtClean="0"/>
              <a:t>Predicciones</a:t>
            </a:r>
            <a:endParaRPr lang="en-US" dirty="0"/>
          </a:p>
        </p:txBody>
      </p:sp>
      <p:pic>
        <p:nvPicPr>
          <p:cNvPr id="1026" name="Picture 2" descr="Image result for brandon quiere un perr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74" y="2358169"/>
            <a:ext cx="4197041" cy="341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7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Preguntas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clase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¿</a:t>
            </a:r>
            <a:r>
              <a:rPr lang="en-US" dirty="0" err="1" smtClean="0"/>
              <a:t>Cómo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el </a:t>
            </a:r>
            <a:r>
              <a:rPr lang="en-US" dirty="0" err="1" smtClean="0"/>
              <a:t>dormitorio</a:t>
            </a:r>
            <a:r>
              <a:rPr lang="en-US" dirty="0" smtClean="0"/>
              <a:t> de Brandon?</a:t>
            </a:r>
          </a:p>
          <a:p>
            <a:r>
              <a:rPr lang="en-US" dirty="0" smtClean="0"/>
              <a:t>¿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qué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exhausto</a:t>
            </a:r>
            <a:r>
              <a:rPr lang="en-US" dirty="0" smtClean="0"/>
              <a:t> Brandon?</a:t>
            </a:r>
            <a:endParaRPr lang="en-US" dirty="0"/>
          </a:p>
          <a:p>
            <a:r>
              <a:rPr lang="en-US" dirty="0" smtClean="0"/>
              <a:t>¿</a:t>
            </a:r>
            <a:r>
              <a:rPr lang="en-US" dirty="0" err="1" smtClean="0"/>
              <a:t>Cuál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la </a:t>
            </a:r>
            <a:r>
              <a:rPr lang="en-US" dirty="0" err="1" smtClean="0"/>
              <a:t>solución</a:t>
            </a:r>
            <a:r>
              <a:rPr lang="en-US" dirty="0" smtClean="0"/>
              <a:t> de Jake?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3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</a:t>
            </a:r>
            <a:r>
              <a:rPr lang="en-US" dirty="0" err="1" smtClean="0"/>
              <a:t>Respondan</a:t>
            </a:r>
            <a:r>
              <a:rPr lang="en-US" dirty="0" smtClean="0"/>
              <a:t> </a:t>
            </a:r>
            <a:r>
              <a:rPr lang="en-US" dirty="0" err="1" smtClean="0"/>
              <a:t>Cierto</a:t>
            </a:r>
            <a:r>
              <a:rPr lang="en-US" dirty="0" smtClean="0"/>
              <a:t> o </a:t>
            </a:r>
            <a:r>
              <a:rPr lang="en-US" dirty="0" err="1" smtClean="0"/>
              <a:t>Falso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dormitorio</a:t>
            </a:r>
            <a:r>
              <a:rPr lang="en-US" dirty="0" smtClean="0"/>
              <a:t> de Brandon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ruinas</a:t>
            </a:r>
            <a:r>
              <a:rPr lang="en-US" dirty="0" smtClean="0"/>
              <a:t>.</a:t>
            </a:r>
          </a:p>
          <a:p>
            <a:pPr marL="514350" indent="-514350">
              <a:buAutoNum type="arabicPeriod"/>
            </a:pPr>
            <a:r>
              <a:rPr lang="en-US" dirty="0" smtClean="0"/>
              <a:t>El </a:t>
            </a:r>
            <a:r>
              <a:rPr lang="en-US" dirty="0" err="1" smtClean="0"/>
              <a:t>perro</a:t>
            </a:r>
            <a:r>
              <a:rPr lang="en-US" dirty="0" smtClean="0"/>
              <a:t> se </a:t>
            </a:r>
            <a:r>
              <a:rPr lang="en-US" dirty="0" err="1" smtClean="0"/>
              <a:t>hizo</a:t>
            </a:r>
            <a:r>
              <a:rPr lang="en-US" dirty="0" smtClean="0"/>
              <a:t> pipi y </a:t>
            </a:r>
            <a:r>
              <a:rPr lang="en-US" dirty="0" err="1" smtClean="0"/>
              <a:t>popó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la </a:t>
            </a:r>
            <a:r>
              <a:rPr lang="en-US" dirty="0" err="1" smtClean="0"/>
              <a:t>cama</a:t>
            </a:r>
            <a:r>
              <a:rPr lang="en-US" dirty="0" smtClean="0"/>
              <a:t> de Brandon </a:t>
            </a:r>
          </a:p>
          <a:p>
            <a:pPr marL="514350" indent="-514350">
              <a:buAutoNum type="arabicPeriod"/>
            </a:pPr>
            <a:r>
              <a:rPr lang="en-US" dirty="0" smtClean="0"/>
              <a:t>Brandon no </a:t>
            </a:r>
            <a:r>
              <a:rPr lang="en-US" dirty="0" err="1" smtClean="0"/>
              <a:t>quiere</a:t>
            </a:r>
            <a:r>
              <a:rPr lang="en-US" dirty="0" smtClean="0"/>
              <a:t> </a:t>
            </a:r>
            <a:r>
              <a:rPr lang="en-US" dirty="0" err="1" smtClean="0"/>
              <a:t>abandonar</a:t>
            </a:r>
            <a:r>
              <a:rPr lang="en-US" dirty="0" smtClean="0"/>
              <a:t> a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perro</a:t>
            </a:r>
            <a:r>
              <a:rPr lang="en-US" dirty="0" smtClean="0"/>
              <a:t>. </a:t>
            </a:r>
          </a:p>
          <a:p>
            <a:pPr marL="514350" indent="-514350">
              <a:buAutoNum type="arabicPeriod"/>
            </a:pPr>
            <a:r>
              <a:rPr lang="en-US" dirty="0" smtClean="0"/>
              <a:t>Jake le dice a Brandon ‘’</a:t>
            </a:r>
            <a:r>
              <a:rPr lang="en-US" dirty="0" err="1" smtClean="0"/>
              <a:t>Lleva</a:t>
            </a:r>
            <a:r>
              <a:rPr lang="en-US" dirty="0" smtClean="0"/>
              <a:t> al </a:t>
            </a:r>
            <a:r>
              <a:rPr lang="en-US" dirty="0" err="1" smtClean="0"/>
              <a:t>perro</a:t>
            </a:r>
            <a:r>
              <a:rPr lang="en-US" dirty="0" smtClean="0"/>
              <a:t> al </a:t>
            </a:r>
            <a:r>
              <a:rPr lang="en-US" dirty="0" err="1" smtClean="0"/>
              <a:t>parque</a:t>
            </a:r>
            <a:r>
              <a:rPr lang="en-US" dirty="0" smtClean="0"/>
              <a:t>’’</a:t>
            </a:r>
          </a:p>
          <a:p>
            <a:pPr marL="514350" indent="-514350">
              <a:buAutoNum type="arabicPeriod"/>
            </a:pPr>
            <a:r>
              <a:rPr lang="en-US" dirty="0" smtClean="0"/>
              <a:t>Brandon decide </a:t>
            </a:r>
            <a:r>
              <a:rPr lang="en-US" dirty="0" err="1" smtClean="0"/>
              <a:t>escuchar</a:t>
            </a:r>
            <a:r>
              <a:rPr lang="en-US" dirty="0" smtClean="0"/>
              <a:t> la </a:t>
            </a:r>
            <a:r>
              <a:rPr lang="en-US" dirty="0" err="1" smtClean="0"/>
              <a:t>solución</a:t>
            </a:r>
            <a:r>
              <a:rPr lang="en-US" dirty="0" smtClean="0"/>
              <a:t> de Jake. </a:t>
            </a:r>
          </a:p>
          <a:p>
            <a:pPr marL="514350" indent="-514350">
              <a:buAutoNum type="arabicPeriod"/>
            </a:pPr>
            <a:r>
              <a:rPr lang="en-US" dirty="0" smtClean="0"/>
              <a:t>Brandon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muy</a:t>
            </a:r>
            <a:r>
              <a:rPr lang="en-US" dirty="0" smtClean="0"/>
              <a:t> </a:t>
            </a:r>
            <a:r>
              <a:rPr lang="en-US" dirty="0" err="1" smtClean="0"/>
              <a:t>feliz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Capítulo</a:t>
            </a:r>
            <a:r>
              <a:rPr lang="en-US" dirty="0" smtClean="0"/>
              <a:t> 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Lean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parejas</a:t>
            </a:r>
            <a:r>
              <a:rPr lang="en-US" dirty="0" smtClean="0"/>
              <a:t> --- 15 </a:t>
            </a:r>
            <a:r>
              <a:rPr lang="en-US" dirty="0" err="1" smtClean="0"/>
              <a:t>minutos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Image result for brandon quiere un per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974" y="2358169"/>
            <a:ext cx="4197041" cy="341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92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 </a:t>
            </a:r>
            <a:r>
              <a:rPr lang="en-US" dirty="0" err="1" smtClean="0"/>
              <a:t>prueba</a:t>
            </a:r>
            <a:r>
              <a:rPr lang="en-US" dirty="0" smtClean="0"/>
              <a:t>: </a:t>
            </a:r>
            <a:r>
              <a:rPr lang="en-US" dirty="0" err="1" smtClean="0"/>
              <a:t>escriban</a:t>
            </a:r>
            <a:r>
              <a:rPr lang="en-US" dirty="0" smtClean="0"/>
              <a:t> SI o 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1. Brandon is already in his pajamas.</a:t>
            </a:r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dirty="0"/>
              <a:t>. Brandon and Jake walk to the park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dirty="0"/>
              <a:t>. In the park, the boys find Denver’s owner.</a:t>
            </a:r>
          </a:p>
          <a:p>
            <a:pPr marL="0" indent="0">
              <a:buNone/>
            </a:pPr>
            <a:r>
              <a:rPr lang="en-US" dirty="0" smtClean="0"/>
              <a:t>4</a:t>
            </a:r>
            <a:r>
              <a:rPr lang="en-US" dirty="0"/>
              <a:t>. A boy shows them the part of the collar that had fallen off.</a:t>
            </a:r>
          </a:p>
          <a:p>
            <a:pPr marL="0" indent="0">
              <a:buNone/>
            </a:pPr>
            <a:r>
              <a:rPr lang="en-US" dirty="0" smtClean="0"/>
              <a:t>5</a:t>
            </a:r>
            <a:r>
              <a:rPr lang="en-US" dirty="0"/>
              <a:t>. The dog’s real name is Diesel.</a:t>
            </a:r>
          </a:p>
          <a:p>
            <a:pPr marL="0" indent="0">
              <a:buNone/>
            </a:pPr>
            <a:r>
              <a:rPr lang="en-US" dirty="0" smtClean="0"/>
              <a:t>6</a:t>
            </a:r>
            <a:r>
              <a:rPr lang="en-US" dirty="0"/>
              <a:t>. Brandon tells Denver goodbye before he rides home.</a:t>
            </a:r>
          </a:p>
          <a:p>
            <a:pPr marL="0" indent="0">
              <a:buNone/>
            </a:pPr>
            <a:r>
              <a:rPr lang="en-US" dirty="0" smtClean="0"/>
              <a:t>7</a:t>
            </a:r>
            <a:r>
              <a:rPr lang="en-US" dirty="0"/>
              <a:t>. Brandon’s mom catches him coming in the window.</a:t>
            </a:r>
          </a:p>
          <a:p>
            <a:pPr marL="0" indent="0">
              <a:buNone/>
            </a:pPr>
            <a:r>
              <a:rPr lang="en-US" dirty="0" smtClean="0"/>
              <a:t>8</a:t>
            </a:r>
            <a:r>
              <a:rPr lang="en-US" dirty="0"/>
              <a:t>. Brandon falls asleep immediately after entering his room.</a:t>
            </a:r>
          </a:p>
          <a:p>
            <a:pPr marL="0" indent="0">
              <a:buNone/>
            </a:pPr>
            <a:r>
              <a:rPr lang="en-US" dirty="0" smtClean="0"/>
              <a:t>9</a:t>
            </a:r>
            <a:r>
              <a:rPr lang="en-US" dirty="0"/>
              <a:t>. Brandon tells his mom that he is sorry for everything.</a:t>
            </a:r>
          </a:p>
          <a:p>
            <a:pPr marL="0" indent="0">
              <a:buNone/>
            </a:pPr>
            <a:r>
              <a:rPr lang="en-US" dirty="0" smtClean="0"/>
              <a:t>10</a:t>
            </a:r>
            <a:r>
              <a:rPr lang="en-US" dirty="0"/>
              <a:t>. Brandon confesses that he had been hiding a dog in his room.</a:t>
            </a:r>
          </a:p>
        </p:txBody>
      </p:sp>
    </p:spTree>
    <p:extLst>
      <p:ext uri="{BB962C8B-B14F-4D97-AF65-F5344CB8AC3E}">
        <p14:creationId xmlns:p14="http://schemas.microsoft.com/office/powerpoint/2010/main" val="20807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Hagan el </a:t>
            </a:r>
            <a:r>
              <a:rPr lang="en-US" dirty="0" err="1" smtClean="0"/>
              <a:t>crucigrama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4423" y="2219717"/>
            <a:ext cx="2853139" cy="285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</a:t>
            </a:r>
            <a:r>
              <a:rPr lang="en-US" dirty="0" err="1" smtClean="0"/>
              <a:t>libro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Trabajen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mini-</a:t>
            </a:r>
            <a:r>
              <a:rPr lang="en-US" dirty="0" err="1" smtClean="0"/>
              <a:t>libro</a:t>
            </a:r>
            <a:r>
              <a:rPr lang="en-US" dirty="0" smtClean="0"/>
              <a:t> ---20 </a:t>
            </a:r>
            <a:r>
              <a:rPr lang="en-US" dirty="0" err="1" smtClean="0"/>
              <a:t>minutos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Despegue</a:t>
            </a:r>
            <a:r>
              <a:rPr lang="en-US" dirty="0" smtClean="0"/>
              <a:t>: </a:t>
            </a:r>
            <a:r>
              <a:rPr lang="en-US" dirty="0" err="1" smtClean="0"/>
              <a:t>Traduzcan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Brandon </a:t>
            </a:r>
            <a:r>
              <a:rPr lang="en-US" dirty="0" err="1" smtClean="0"/>
              <a:t>abandonó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perro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el </a:t>
            </a:r>
            <a:r>
              <a:rPr lang="en-US" dirty="0" err="1" smtClean="0"/>
              <a:t>parque</a:t>
            </a:r>
            <a:r>
              <a:rPr lang="en-US" dirty="0" smtClean="0"/>
              <a:t>.</a:t>
            </a:r>
          </a:p>
          <a:p>
            <a:r>
              <a:rPr lang="en-US" dirty="0" smtClean="0"/>
              <a:t>Una </a:t>
            </a:r>
            <a:r>
              <a:rPr lang="en-US" dirty="0" err="1" smtClean="0"/>
              <a:t>niña</a:t>
            </a:r>
            <a:r>
              <a:rPr lang="en-US" dirty="0" smtClean="0"/>
              <a:t> dice ‘’</a:t>
            </a:r>
            <a:r>
              <a:rPr lang="en-US" dirty="0" err="1" smtClean="0"/>
              <a:t>Mi</a:t>
            </a:r>
            <a:r>
              <a:rPr lang="en-US" dirty="0" smtClean="0"/>
              <a:t> </a:t>
            </a:r>
            <a:r>
              <a:rPr lang="en-US" dirty="0" err="1" smtClean="0"/>
              <a:t>perro</a:t>
            </a:r>
            <a:r>
              <a:rPr lang="en-US" dirty="0" smtClean="0"/>
              <a:t>, mi </a:t>
            </a:r>
            <a:r>
              <a:rPr lang="en-US" dirty="0" err="1" smtClean="0"/>
              <a:t>perro</a:t>
            </a:r>
            <a:r>
              <a:rPr lang="en-US" dirty="0" smtClean="0"/>
              <a:t>’’</a:t>
            </a:r>
          </a:p>
          <a:p>
            <a:r>
              <a:rPr lang="en-US" dirty="0" smtClean="0"/>
              <a:t>El </a:t>
            </a:r>
            <a:r>
              <a:rPr lang="en-US" dirty="0" err="1" smtClean="0"/>
              <a:t>perro</a:t>
            </a:r>
            <a:r>
              <a:rPr lang="en-US" dirty="0" smtClean="0"/>
              <a:t> se llama ‘’Lucky’’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7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Reflexion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you prepared for the midterm? What can you do to prepare?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3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Práctica</a:t>
            </a:r>
            <a:r>
              <a:rPr lang="en-US" dirty="0" smtClean="0"/>
              <a:t> para el </a:t>
            </a:r>
            <a:r>
              <a:rPr lang="en-US" dirty="0" err="1" smtClean="0"/>
              <a:t>examen</a:t>
            </a:r>
            <a:r>
              <a:rPr lang="en-US" dirty="0" smtClean="0"/>
              <a:t> verbal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parejas</a:t>
            </a:r>
            <a:r>
              <a:rPr lang="en-US" dirty="0" smtClean="0"/>
              <a:t>, </a:t>
            </a:r>
            <a:r>
              <a:rPr lang="en-US" dirty="0" err="1" smtClean="0"/>
              <a:t>miren</a:t>
            </a:r>
            <a:r>
              <a:rPr lang="en-US" dirty="0" smtClean="0"/>
              <a:t> las </a:t>
            </a:r>
            <a:r>
              <a:rPr lang="en-US" dirty="0" err="1" smtClean="0"/>
              <a:t>fotos</a:t>
            </a:r>
            <a:r>
              <a:rPr lang="en-US" dirty="0" smtClean="0"/>
              <a:t> y </a:t>
            </a:r>
            <a:r>
              <a:rPr lang="en-US" dirty="0" err="1" smtClean="0"/>
              <a:t>describan</a:t>
            </a:r>
            <a:r>
              <a:rPr lang="en-US" dirty="0" smtClean="0"/>
              <a:t> las </a:t>
            </a:r>
            <a:r>
              <a:rPr lang="en-US" dirty="0" err="1" smtClean="0"/>
              <a:t>fotos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5 </a:t>
            </a:r>
            <a:r>
              <a:rPr lang="en-US" dirty="0" err="1" smtClean="0"/>
              <a:t>frases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119" y="2176530"/>
            <a:ext cx="7445202" cy="36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92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lh5.googleusercontent.com/gAsskEo6G6DYtBba7xqtXv9gHQ8YcLhhQqyPpU5yrOw_B0OXos-gyjkptVDZGjfKAqT3JnpwefNKSDkL3Bwdiw0W4YuGO19cSBbZ4tkgTz3vSQcEQ2U2DbWHaE9jecq1ACtdzUD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4" y="-334454"/>
            <a:ext cx="10174310" cy="78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17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lh3.googleusercontent.com/aLST1fgbiFvOBDzNFBsmMsjUJs7ujkG6-ly33lKsxp5MNU_o-KQWWtRtyTfCobB8uHWr073-B0oCVvTjHaOC4k_FfxHYZ2pZaGJpeVa3MT7_Zaf4yaLgdP3t_PHB9Qh0MnUNOtw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" y="132023"/>
            <a:ext cx="9594761" cy="63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lh4.googleusercontent.com/HImrj92S55PyG3kOfUAVOMKr97mMtyZaCkSe1OYVIhuqOkvgFD0cEzh5p0aEuAGNc5E00gP8TP3Kw8gehE-2k6ccYBrvb44-NYzsFwED1jez73HRD0TlNLJZFfdH2N8xFtoxc1Cq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31" y="824248"/>
            <a:ext cx="7623069" cy="508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01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lh3.googleusercontent.com/80LxhtTQZlwF25Djjix3-fiLns5a1Y-8yvQq7tyO1_ePeDXnK4DmAmUq95SVmMqtooI81bqx8sViAK1GzTWTz4qcSy40DG28RwpbxsP9_9ywFdXXVxGBJc9cglF5JpJU9dy64lX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60" y="1313645"/>
            <a:ext cx="7285869" cy="486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26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lh5.googleusercontent.com/hNaWXn4O4YWs6nGxYMow-Hf_Hpk8yigXqboD-wplh0LoPcWTv8PB5g_aTMcerbd8r1C6u_GlT9xf06vtCSnDZ18Eb_xi2d4gEL729Jio2MCpmL7fe_a5qGBYYUzls74b7UMGIxl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99" y="1004552"/>
            <a:ext cx="7748930" cy="517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lh5.googleusercontent.com/JxSFyU7WiiDwtN5ZY-GeftzCuja-IDRXXdl7i54Z4idrVlhHFYh8JeZRANLvrTxzWwGX8g4jvbFzfgoyOwWhh5pj_ayQ7B9h5-BbJDNSo1KtqnYAf8PJIEKoQk_3UmBRfNVVIzP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44" y="765136"/>
            <a:ext cx="7588322" cy="54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37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471" y="1690688"/>
            <a:ext cx="6156951" cy="42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88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8669" y="1365161"/>
            <a:ext cx="8447432" cy="445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9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11325</TotalTime>
  <Words>1932</Words>
  <Application>Microsoft Office PowerPoint</Application>
  <PresentationFormat>Widescreen</PresentationFormat>
  <Paragraphs>336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Theme</vt:lpstr>
      <vt:lpstr>Brandon quiere un perro</vt:lpstr>
      <vt:lpstr>Reflexión</vt:lpstr>
      <vt:lpstr>Antes de leer:  ¿Quieres una mascota? </vt:lpstr>
      <vt:lpstr>De niño/a, ¿querías tu una mascota? </vt:lpstr>
      <vt:lpstr>¿Qué animal consideras una mascota?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Preguntas: </vt:lpstr>
      <vt:lpstr>Despegue: </vt:lpstr>
      <vt:lpstr>Capítulo 1: Vocabulario </vt:lpstr>
      <vt:lpstr>Ch. 2:</vt:lpstr>
      <vt:lpstr>Despegue: Cierto o Falso.  Say if it is true or false. </vt:lpstr>
      <vt:lpstr>Brandon quiere un perro Vocabulario: Ch. 2</vt:lpstr>
      <vt:lpstr>Preguntas: Capítulo 2</vt:lpstr>
      <vt:lpstr>Persona especial:</vt:lpstr>
      <vt:lpstr>Reflexión:  How well do you understand the novel?  What should you do to ensure you understand at least 80% of what you read? </vt:lpstr>
      <vt:lpstr>¿Qué significa? </vt:lpstr>
      <vt:lpstr>Despegue: Traduzcan al español</vt:lpstr>
      <vt:lpstr>Predicciones: </vt:lpstr>
      <vt:lpstr>Ch.3 vocabulario: </vt:lpstr>
      <vt:lpstr>Teatro Nieves: ¿Quiénes son mis actores?</vt:lpstr>
      <vt:lpstr>Preguntas: Capítulo 3</vt:lpstr>
      <vt:lpstr>PowerPoint Presentation</vt:lpstr>
      <vt:lpstr>Mini libro:  (assessment)</vt:lpstr>
      <vt:lpstr>Despegue: Traduzcan al inglés </vt:lpstr>
      <vt:lpstr>Conversación---</vt:lpstr>
      <vt:lpstr>Vocabulario: Capitulo 4</vt:lpstr>
      <vt:lpstr>Mini libro:  (assessment)</vt:lpstr>
      <vt:lpstr>PowerPoint Presentation</vt:lpstr>
      <vt:lpstr>Tarjeta de salida:  Mini crucigrama y mini prueba. </vt:lpstr>
      <vt:lpstr>Despegue: Traduzcan </vt:lpstr>
      <vt:lpstr>Mini- Competencia: ¿Sí o no? </vt:lpstr>
      <vt:lpstr>Mini competencia: </vt:lpstr>
      <vt:lpstr>Lean el capítulo 5 con una pareja. </vt:lpstr>
      <vt:lpstr>Mini-prueba: ¿Cierto o falso? Escribe C o F. </vt:lpstr>
      <vt:lpstr>Despegue:  traduzcan </vt:lpstr>
      <vt:lpstr>Día de kinder:  Los perros </vt:lpstr>
      <vt:lpstr>20 minutos- trabajen en el mini libro </vt:lpstr>
      <vt:lpstr>Vocabulario: Ch. 6</vt:lpstr>
      <vt:lpstr>Kahoot. Capitulo 6</vt:lpstr>
      <vt:lpstr>Despegue--- Traduzcan:</vt:lpstr>
      <vt:lpstr>Reflexión:  </vt:lpstr>
      <vt:lpstr>Capítulo 7: Una visita al doctor</vt:lpstr>
      <vt:lpstr>Despegue:  Review of ch.7</vt:lpstr>
      <vt:lpstr>Capítulo 8 y 9 </vt:lpstr>
      <vt:lpstr>Capítulo 8-- Predicciones</vt:lpstr>
      <vt:lpstr>Preguntas como clase:</vt:lpstr>
      <vt:lpstr>Despegue: Respondan Cierto o Falso</vt:lpstr>
      <vt:lpstr>Capítulo 9</vt:lpstr>
      <vt:lpstr>Mini prueba: escriban SI o NO</vt:lpstr>
      <vt:lpstr>Hagan el crucigrama</vt:lpstr>
      <vt:lpstr>Mini-libro</vt:lpstr>
      <vt:lpstr>Despegue: Traduzcan</vt:lpstr>
      <vt:lpstr>Reflexion:</vt:lpstr>
      <vt:lpstr>Práctica para el examen verbal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Brandon quiere un perro</dc:title>
  <dc:creator>Elisa Nieves</dc:creator>
  <cp:lastModifiedBy>Elisa Nieves</cp:lastModifiedBy>
  <cp:revision>91</cp:revision>
  <cp:lastPrinted>2018-02-27T17:04:24Z</cp:lastPrinted>
  <dcterms:created xsi:type="dcterms:W3CDTF">2017-10-16T20:37:38Z</dcterms:created>
  <dcterms:modified xsi:type="dcterms:W3CDTF">2018-09-27T22:45:24Z</dcterms:modified>
</cp:coreProperties>
</file>