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77" r:id="rId5"/>
    <p:sldId id="276" r:id="rId6"/>
    <p:sldId id="260" r:id="rId7"/>
    <p:sldId id="261" r:id="rId8"/>
    <p:sldId id="262" r:id="rId9"/>
    <p:sldId id="263" r:id="rId10"/>
    <p:sldId id="267" r:id="rId11"/>
    <p:sldId id="257" r:id="rId12"/>
    <p:sldId id="265" r:id="rId13"/>
    <p:sldId id="266" r:id="rId14"/>
    <p:sldId id="264" r:id="rId15"/>
    <p:sldId id="268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9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6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4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7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4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5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1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6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1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2BB7-E1C9-436B-9944-119FCBD28DA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FF4C4-4675-4B66-B3D0-E2B57292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3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Zs8cFSs6Wk&amp;t=6s&amp;ibss=1&amp;disable_polymer=tru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oryjumper.com/book/index/18834468/La-Oruga-Muy-Hambrienta#page/1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Lección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Español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Tarjeta</a:t>
            </a:r>
            <a:r>
              <a:rPr lang="en-US" dirty="0" smtClean="0"/>
              <a:t> de </a:t>
            </a:r>
            <a:r>
              <a:rPr lang="en-US" dirty="0" err="1" smtClean="0"/>
              <a:t>salida:Terminen</a:t>
            </a:r>
            <a:r>
              <a:rPr lang="en-US" dirty="0" smtClean="0"/>
              <a:t> la </a:t>
            </a:r>
            <a:r>
              <a:rPr lang="en-US" dirty="0" err="1" smtClean="0"/>
              <a:t>frase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clase</a:t>
            </a:r>
            <a:r>
              <a:rPr lang="en-US" dirty="0" smtClean="0"/>
              <a:t> __________ 33 </a:t>
            </a:r>
            <a:r>
              <a:rPr lang="en-US" dirty="0" err="1" smtClean="0"/>
              <a:t>estudiantes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 </a:t>
            </a:r>
            <a:r>
              <a:rPr lang="en-US" dirty="0" err="1" smtClean="0"/>
              <a:t>estudiante</a:t>
            </a:r>
            <a:r>
              <a:rPr lang="en-US" dirty="0" smtClean="0"/>
              <a:t> no _________ </a:t>
            </a:r>
            <a:r>
              <a:rPr lang="en-US" dirty="0" err="1" smtClean="0"/>
              <a:t>tarea</a:t>
            </a:r>
            <a:r>
              <a:rPr lang="en-US" dirty="0" smtClean="0"/>
              <a:t> (homework).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Una </a:t>
            </a:r>
            <a:r>
              <a:rPr lang="en-US" dirty="0" err="1" smtClean="0"/>
              <a:t>estudiante</a:t>
            </a:r>
            <a:r>
              <a:rPr lang="en-US" dirty="0" smtClean="0"/>
              <a:t> _________ a la </a:t>
            </a:r>
            <a:r>
              <a:rPr lang="en-US" dirty="0" err="1" smtClean="0"/>
              <a:t>oficina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profesora</a:t>
            </a:r>
            <a:r>
              <a:rPr lang="en-US" dirty="0" smtClean="0"/>
              <a:t> era _______________.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clase</a:t>
            </a:r>
            <a:r>
              <a:rPr lang="en-US" dirty="0" smtClean="0"/>
              <a:t> _____________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edificio</a:t>
            </a:r>
            <a:r>
              <a:rPr lang="en-US" dirty="0" smtClean="0"/>
              <a:t> G.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7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Martes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Respondan</a:t>
            </a:r>
            <a:r>
              <a:rPr lang="en-US" dirty="0" smtClean="0"/>
              <a:t> a las </a:t>
            </a:r>
            <a:r>
              <a:rPr lang="en-US" dirty="0" err="1" smtClean="0"/>
              <a:t>preguntas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palabra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español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7587"/>
            <a:ext cx="10478036" cy="423225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estás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smtClean="0"/>
              <a:t>¿De 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eres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smtClean="0"/>
              <a:t>¿De 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Srta. Nieves?</a:t>
            </a:r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día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hoy? </a:t>
            </a:r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7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Competencia</a:t>
            </a:r>
            <a:r>
              <a:rPr lang="en-US" dirty="0" smtClean="0"/>
              <a:t>: </a:t>
            </a:r>
            <a:r>
              <a:rPr lang="en-US" dirty="0" err="1" smtClean="0"/>
              <a:t>Describa</a:t>
            </a:r>
            <a:r>
              <a:rPr lang="en-US" dirty="0" smtClean="0"/>
              <a:t> la imagen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53406"/>
            <a:ext cx="6096000" cy="4295775"/>
          </a:xfrm>
        </p:spPr>
      </p:pic>
    </p:spTree>
    <p:extLst>
      <p:ext uri="{BB962C8B-B14F-4D97-AF65-F5344CB8AC3E}">
        <p14:creationId xmlns:p14="http://schemas.microsoft.com/office/powerpoint/2010/main" val="9516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Describan</a:t>
            </a:r>
            <a:r>
              <a:rPr lang="en-US" dirty="0" smtClean="0"/>
              <a:t> </a:t>
            </a:r>
            <a:r>
              <a:rPr lang="en-US" dirty="0"/>
              <a:t>la imagen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085" y="1825625"/>
            <a:ext cx="4861830" cy="4351338"/>
          </a:xfrm>
        </p:spPr>
      </p:pic>
    </p:spTree>
    <p:extLst>
      <p:ext uri="{BB962C8B-B14F-4D97-AF65-F5344CB8AC3E}">
        <p14:creationId xmlns:p14="http://schemas.microsoft.com/office/powerpoint/2010/main" val="10273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Video: Un </a:t>
            </a:r>
            <a:r>
              <a:rPr lang="en-US" dirty="0" err="1" smtClean="0"/>
              <a:t>chico</a:t>
            </a:r>
            <a:r>
              <a:rPr lang="en-US" dirty="0" smtClean="0"/>
              <a:t> simpatico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www.youtube.com/watch?v=8Zs8cFSs6Wk&amp;t=6s&amp;ibss=1&amp;disable_polymer=true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chico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Describelo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Completen</a:t>
            </a:r>
            <a:r>
              <a:rPr lang="en-US" dirty="0" smtClean="0"/>
              <a:t> las </a:t>
            </a:r>
            <a:r>
              <a:rPr lang="en-US" dirty="0" err="1" smtClean="0"/>
              <a:t>frases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Los </a:t>
            </a:r>
            <a:r>
              <a:rPr lang="en-US" dirty="0" err="1" smtClean="0"/>
              <a:t>estudiantes</a:t>
            </a:r>
            <a:r>
              <a:rPr lang="en-US" dirty="0" smtClean="0"/>
              <a:t> no </a:t>
            </a:r>
            <a:r>
              <a:rPr lang="en-US" dirty="0" err="1" smtClean="0"/>
              <a:t>quieren</a:t>
            </a:r>
            <a:r>
              <a:rPr lang="en-US" dirty="0" smtClean="0"/>
              <a:t>…</a:t>
            </a:r>
            <a:endParaRPr lang="en-US" dirty="0"/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err="1" smtClean="0"/>
              <a:t>Mi</a:t>
            </a:r>
            <a:r>
              <a:rPr lang="en-US" dirty="0" smtClean="0"/>
              <a:t> </a:t>
            </a:r>
            <a:r>
              <a:rPr lang="en-US" dirty="0" err="1" smtClean="0"/>
              <a:t>carro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/>
              <a:t>….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/>
              <a:t>La </a:t>
            </a:r>
            <a:r>
              <a:rPr lang="en-US" dirty="0" err="1"/>
              <a:t>familia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…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/>
              <a:t>La casa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…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clase</a:t>
            </a:r>
            <a:r>
              <a:rPr lang="en-US" dirty="0"/>
              <a:t> hay…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5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Sesión</a:t>
            </a:r>
            <a:r>
              <a:rPr lang="en-US" dirty="0" smtClean="0"/>
              <a:t> de </a:t>
            </a:r>
            <a:r>
              <a:rPr lang="en-US" dirty="0" err="1" smtClean="0"/>
              <a:t>cita</a:t>
            </a:r>
            <a:r>
              <a:rPr lang="en-US" dirty="0" smtClean="0"/>
              <a:t> </a:t>
            </a:r>
            <a:r>
              <a:rPr lang="en-US" dirty="0" err="1" smtClean="0"/>
              <a:t>rápida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err="1" smtClean="0"/>
              <a:t>Hablen</a:t>
            </a:r>
            <a:r>
              <a:rPr lang="en-US" dirty="0" smtClean="0"/>
              <a:t> con 4-5 personas. </a:t>
            </a:r>
            <a:r>
              <a:rPr lang="en-US" dirty="0" err="1" smtClean="0"/>
              <a:t>Escriban</a:t>
            </a:r>
            <a:r>
              <a:rPr lang="en-US" dirty="0" smtClean="0"/>
              <a:t> lo que </a:t>
            </a:r>
            <a:r>
              <a:rPr lang="en-US" dirty="0" err="1" smtClean="0"/>
              <a:t>respondan</a:t>
            </a:r>
            <a:r>
              <a:rPr lang="en-US" dirty="0" smtClean="0"/>
              <a:t>. </a:t>
            </a:r>
            <a:r>
              <a:rPr lang="en-US" dirty="0" err="1" smtClean="0"/>
              <a:t>Prepárense</a:t>
            </a:r>
            <a:r>
              <a:rPr lang="en-US" dirty="0" smtClean="0"/>
              <a:t> para </a:t>
            </a:r>
            <a:r>
              <a:rPr lang="en-US" dirty="0" err="1" smtClean="0"/>
              <a:t>compartir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llamas? </a:t>
            </a:r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Cuántos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 </a:t>
            </a:r>
            <a:r>
              <a:rPr lang="en-US" dirty="0" err="1" smtClean="0"/>
              <a:t>tienes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estás</a:t>
            </a:r>
            <a:r>
              <a:rPr lang="en-US" dirty="0"/>
              <a:t>?</a:t>
            </a:r>
          </a:p>
          <a:p>
            <a:pPr marL="514350" indent="-514350">
              <a:buAutoNum type="arabicPeriod"/>
            </a:pPr>
            <a:r>
              <a:rPr lang="en-US" dirty="0"/>
              <a:t>¿De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eres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 smtClean="0"/>
              <a:t>Juegas</a:t>
            </a:r>
            <a:r>
              <a:rPr lang="en-US" dirty="0" smtClean="0"/>
              <a:t> </a:t>
            </a:r>
            <a:r>
              <a:rPr lang="en-US" dirty="0" err="1" smtClean="0"/>
              <a:t>deportes</a:t>
            </a:r>
            <a:r>
              <a:rPr lang="en-US" dirty="0" smtClean="0"/>
              <a:t>? ¿</a:t>
            </a:r>
            <a:r>
              <a:rPr lang="en-US" dirty="0" err="1" smtClean="0"/>
              <a:t>Sí</a:t>
            </a:r>
            <a:r>
              <a:rPr lang="en-US" dirty="0" smtClean="0"/>
              <a:t> o no?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hoy?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9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Veo</a:t>
            </a:r>
            <a:r>
              <a:rPr lang="en-US" dirty="0" smtClean="0"/>
              <a:t> </a:t>
            </a:r>
            <a:r>
              <a:rPr lang="en-US" dirty="0" err="1" smtClean="0"/>
              <a:t>Veo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i spy picture be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12" y="0"/>
            <a:ext cx="8245188" cy="62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27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Traduzcan</a:t>
            </a:r>
            <a:r>
              <a:rPr lang="en-US" dirty="0" smtClean="0"/>
              <a:t> al </a:t>
            </a:r>
            <a:r>
              <a:rPr lang="en-US" dirty="0" err="1" smtClean="0"/>
              <a:t>inglés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Carla vive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Tokio</a:t>
            </a:r>
            <a:r>
              <a:rPr lang="en-US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dirty="0" smtClean="0"/>
              <a:t>La casa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Texas. </a:t>
            </a:r>
          </a:p>
          <a:p>
            <a:pPr marL="514350" indent="-514350">
              <a:buAutoNum type="arabicPeriod"/>
            </a:pPr>
            <a:r>
              <a:rPr lang="en-US" dirty="0" smtClean="0"/>
              <a:t>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quieren</a:t>
            </a:r>
            <a:r>
              <a:rPr lang="en-US" dirty="0" smtClean="0"/>
              <a:t> </a:t>
            </a:r>
            <a:r>
              <a:rPr lang="en-US" dirty="0" err="1" smtClean="0"/>
              <a:t>esuchar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dirty="0" smtClean="0"/>
              <a:t>Marta </a:t>
            </a:r>
            <a:r>
              <a:rPr lang="en-US" dirty="0" err="1" smtClean="0"/>
              <a:t>tiene</a:t>
            </a:r>
            <a:r>
              <a:rPr lang="en-US" dirty="0" smtClean="0"/>
              <a:t> un 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clase</a:t>
            </a:r>
            <a:r>
              <a:rPr lang="en-US" dirty="0" smtClean="0"/>
              <a:t> de </a:t>
            </a:r>
            <a:r>
              <a:rPr lang="en-US" dirty="0" err="1" smtClean="0"/>
              <a:t>español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Día</a:t>
            </a:r>
            <a:r>
              <a:rPr lang="en-US" dirty="0" smtClean="0"/>
              <a:t> de Kinder!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www.storyjumper.com/book/index/18834468/La-Oruga-Muy-Hambrienta#page/14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Escritura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:  (free write)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hay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foto</a:t>
            </a:r>
            <a:r>
              <a:rPr lang="en-US" dirty="0" smtClean="0"/>
              <a:t>? </a:t>
            </a:r>
            <a:r>
              <a:rPr lang="en-US" dirty="0" err="1" smtClean="0"/>
              <a:t>Usen</a:t>
            </a:r>
            <a:r>
              <a:rPr lang="en-US" dirty="0" smtClean="0"/>
              <a:t> el </a:t>
            </a:r>
            <a:r>
              <a:rPr lang="en-US" dirty="0" err="1" smtClean="0"/>
              <a:t>vocabulario</a:t>
            </a:r>
            <a:r>
              <a:rPr lang="en-US" dirty="0" smtClean="0"/>
              <a:t> que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saben</a:t>
            </a:r>
            <a:r>
              <a:rPr lang="en-US" dirty="0" smtClean="0"/>
              <a:t>. No me </a:t>
            </a:r>
            <a:r>
              <a:rPr lang="en-US" dirty="0" err="1" smtClean="0"/>
              <a:t>preguntes</a:t>
            </a:r>
            <a:r>
              <a:rPr lang="en-US" dirty="0" smtClean="0"/>
              <a:t> ‘’¿</a:t>
            </a:r>
            <a:r>
              <a:rPr lang="en-US" dirty="0" err="1" smtClean="0"/>
              <a:t>Cómo</a:t>
            </a:r>
            <a:r>
              <a:rPr lang="en-US" dirty="0" smtClean="0"/>
              <a:t> se dice…?’’ </a:t>
            </a:r>
            <a:r>
              <a:rPr lang="en-US" dirty="0" err="1" smtClean="0"/>
              <a:t>Trabajo</a:t>
            </a:r>
            <a:r>
              <a:rPr lang="en-US" dirty="0" smtClean="0"/>
              <a:t> individual (10 </a:t>
            </a:r>
            <a:r>
              <a:rPr lang="en-US" dirty="0" err="1" smtClean="0"/>
              <a:t>minutos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99" y="2737264"/>
            <a:ext cx="10558666" cy="558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: (</a:t>
            </a:r>
            <a:r>
              <a:rPr lang="en-US" dirty="0" err="1" smtClean="0"/>
              <a:t>tarjeta</a:t>
            </a:r>
            <a:r>
              <a:rPr lang="en-US" dirty="0" smtClean="0"/>
              <a:t> de </a:t>
            </a:r>
            <a:r>
              <a:rPr lang="en-US" dirty="0" err="1" smtClean="0"/>
              <a:t>salida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 musical </a:t>
            </a:r>
            <a:r>
              <a:rPr lang="en-US" dirty="0" err="1" smtClean="0"/>
              <a:t>favorito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estación</a:t>
            </a:r>
            <a:r>
              <a:rPr lang="en-US" dirty="0" smtClean="0"/>
              <a:t> </a:t>
            </a:r>
            <a:r>
              <a:rPr lang="en-US" dirty="0" err="1" smtClean="0"/>
              <a:t>favorita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Cuándo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cumpleaños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de </a:t>
            </a:r>
            <a:r>
              <a:rPr lang="en-US" dirty="0" err="1" smtClean="0"/>
              <a:t>equipo</a:t>
            </a:r>
            <a:r>
              <a:rPr lang="en-US" dirty="0" smtClean="0"/>
              <a:t> de </a:t>
            </a:r>
            <a:r>
              <a:rPr lang="en-US" dirty="0" err="1" smtClean="0"/>
              <a:t>fútbol</a:t>
            </a:r>
            <a:r>
              <a:rPr lang="en-US" dirty="0" smtClean="0"/>
              <a:t> </a:t>
            </a:r>
            <a:r>
              <a:rPr lang="en-US" dirty="0" err="1" smtClean="0"/>
              <a:t>americano</a:t>
            </a:r>
            <a:r>
              <a:rPr lang="en-US" dirty="0" smtClean="0"/>
              <a:t> </a:t>
            </a:r>
            <a:r>
              <a:rPr lang="en-US" dirty="0" err="1" smtClean="0"/>
              <a:t>favorito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55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Respondan</a:t>
            </a:r>
            <a:r>
              <a:rPr lang="en-US" dirty="0" smtClean="0"/>
              <a:t> a las </a:t>
            </a:r>
            <a:r>
              <a:rPr lang="en-US" dirty="0" err="1" smtClean="0"/>
              <a:t>preguntas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 musical </a:t>
            </a:r>
            <a:r>
              <a:rPr lang="en-US" dirty="0" err="1"/>
              <a:t>favorito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estación</a:t>
            </a:r>
            <a:r>
              <a:rPr lang="en-US" dirty="0"/>
              <a:t> </a:t>
            </a:r>
            <a:r>
              <a:rPr lang="en-US" dirty="0" err="1"/>
              <a:t>favorita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¿</a:t>
            </a:r>
            <a:r>
              <a:rPr lang="en-US" dirty="0" err="1"/>
              <a:t>Cuándo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cumpleaños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equipo</a:t>
            </a:r>
            <a:r>
              <a:rPr lang="en-US" dirty="0"/>
              <a:t> de </a:t>
            </a:r>
            <a:r>
              <a:rPr lang="en-US" dirty="0" err="1"/>
              <a:t>fútbol</a:t>
            </a:r>
            <a:r>
              <a:rPr lang="en-US" dirty="0"/>
              <a:t> </a:t>
            </a:r>
            <a:r>
              <a:rPr lang="en-US" dirty="0" err="1"/>
              <a:t>americano</a:t>
            </a:r>
            <a:r>
              <a:rPr lang="en-US" dirty="0"/>
              <a:t> </a:t>
            </a:r>
            <a:r>
              <a:rPr lang="en-US" dirty="0" err="1"/>
              <a:t>favorito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1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Despegue</a:t>
            </a:r>
            <a:r>
              <a:rPr lang="en-US" dirty="0" smtClean="0"/>
              <a:t>: </a:t>
            </a:r>
            <a:r>
              <a:rPr lang="en-US" dirty="0" err="1" smtClean="0"/>
              <a:t>Traduzcan</a:t>
            </a:r>
            <a:r>
              <a:rPr lang="en-US" dirty="0" smtClean="0"/>
              <a:t>. </a:t>
            </a:r>
            <a:r>
              <a:rPr lang="en-US" dirty="0" err="1" smtClean="0"/>
              <a:t>Escriban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inglés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1. Hoy </a:t>
            </a:r>
            <a:r>
              <a:rPr lang="en-US" sz="3600" dirty="0" err="1" smtClean="0"/>
              <a:t>hace</a:t>
            </a:r>
            <a:r>
              <a:rPr lang="en-US" sz="3600" dirty="0" smtClean="0"/>
              <a:t> </a:t>
            </a:r>
            <a:r>
              <a:rPr lang="en-US" sz="3600" dirty="0" err="1" smtClean="0"/>
              <a:t>viento</a:t>
            </a:r>
            <a:r>
              <a:rPr lang="en-US" sz="3600" dirty="0" smtClean="0"/>
              <a:t>. </a:t>
            </a:r>
          </a:p>
          <a:p>
            <a:pPr marL="0" indent="0">
              <a:buNone/>
            </a:pPr>
            <a:r>
              <a:rPr lang="en-US" sz="3600" dirty="0" smtClean="0"/>
              <a:t>2. </a:t>
            </a:r>
            <a:r>
              <a:rPr lang="en-US" sz="3600" dirty="0" err="1" smtClean="0"/>
              <a:t>Mañana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r>
              <a:rPr lang="en-US" sz="3600" dirty="0" smtClean="0"/>
              <a:t> </a:t>
            </a:r>
            <a:r>
              <a:rPr lang="en-US" sz="3600" dirty="0" err="1" smtClean="0"/>
              <a:t>viernes</a:t>
            </a:r>
            <a:r>
              <a:rPr lang="en-US" sz="3600" dirty="0" smtClean="0"/>
              <a:t>. </a:t>
            </a:r>
          </a:p>
          <a:p>
            <a:pPr marL="0" indent="0">
              <a:buNone/>
            </a:pPr>
            <a:r>
              <a:rPr lang="en-US" sz="3600" dirty="0" smtClean="0"/>
              <a:t>3. Ayer </a:t>
            </a:r>
            <a:r>
              <a:rPr lang="en-US" sz="3600" dirty="0" err="1" smtClean="0"/>
              <a:t>fue</a:t>
            </a:r>
            <a:r>
              <a:rPr lang="en-US" sz="3600" dirty="0" smtClean="0"/>
              <a:t> </a:t>
            </a:r>
            <a:r>
              <a:rPr lang="en-US" sz="3600" dirty="0" err="1" smtClean="0"/>
              <a:t>domingo</a:t>
            </a:r>
            <a:r>
              <a:rPr lang="en-US" sz="3600" dirty="0" smtClean="0"/>
              <a:t>. </a:t>
            </a:r>
          </a:p>
          <a:p>
            <a:pPr marL="0" indent="0">
              <a:buNone/>
            </a:pPr>
            <a:r>
              <a:rPr lang="en-US" sz="3600" dirty="0" smtClean="0"/>
              <a:t>4. Ayer </a:t>
            </a:r>
            <a:r>
              <a:rPr lang="en-US" sz="3600" dirty="0" err="1" smtClean="0"/>
              <a:t>estaba</a:t>
            </a:r>
            <a:r>
              <a:rPr lang="en-US" sz="3600" dirty="0" smtClean="0"/>
              <a:t> </a:t>
            </a:r>
            <a:r>
              <a:rPr lang="en-US" sz="3600" dirty="0" err="1" smtClean="0"/>
              <a:t>nublado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00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Despegue</a:t>
            </a:r>
            <a:r>
              <a:rPr lang="en-US" dirty="0" smtClean="0"/>
              <a:t>: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hiciste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el fin de </a:t>
            </a:r>
            <a:r>
              <a:rPr lang="en-US" dirty="0" err="1" smtClean="0"/>
              <a:t>semana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me 3 things you did over the weekend.  </a:t>
            </a:r>
          </a:p>
          <a:p>
            <a:r>
              <a:rPr lang="en-US" dirty="0" smtClean="0"/>
              <a:t>Use your weekend cheat sheet.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2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Presentaciones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1.) Be respectful of presenters.</a:t>
            </a:r>
          </a:p>
          <a:p>
            <a:pPr marL="0" indent="0">
              <a:buNone/>
            </a:pPr>
            <a:r>
              <a:rPr lang="en-US" dirty="0" smtClean="0"/>
              <a:t>2.) Take notes on the presentations: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What is the tradition?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From where?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Important details</a:t>
            </a:r>
          </a:p>
          <a:p>
            <a:pPr marL="0" indent="0">
              <a:buNone/>
            </a:pPr>
            <a:r>
              <a:rPr lang="en-US" dirty="0" smtClean="0"/>
              <a:t>3. )  If you have questions, wait until the end of the presentation.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Kahoot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/>
              <a:t>Competencia</a:t>
            </a:r>
            <a:r>
              <a:rPr lang="en-US" b="1" u="sng" dirty="0" smtClean="0"/>
              <a:t>: 	</a:t>
            </a:r>
            <a:br>
              <a:rPr lang="en-US" b="1" u="sng" dirty="0" smtClean="0"/>
            </a:br>
            <a:r>
              <a:rPr lang="en-US" b="1" u="sng" dirty="0" err="1" smtClean="0"/>
              <a:t>Termina</a:t>
            </a:r>
            <a:r>
              <a:rPr lang="en-US" b="1" u="sng" dirty="0" smtClean="0"/>
              <a:t> las </a:t>
            </a:r>
            <a:r>
              <a:rPr lang="en-US" b="1" u="sng" dirty="0" err="1" smtClean="0"/>
              <a:t>frases</a:t>
            </a:r>
            <a:r>
              <a:rPr lang="en-US" b="1" u="sng" dirty="0" smtClean="0"/>
              <a:t>…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1. El </a:t>
            </a:r>
            <a:r>
              <a:rPr lang="en-US" dirty="0" err="1" smtClean="0"/>
              <a:t>hipopótamo</a:t>
            </a:r>
            <a:r>
              <a:rPr lang="en-US" dirty="0" smtClean="0"/>
              <a:t> </a:t>
            </a:r>
            <a:r>
              <a:rPr lang="en-US" dirty="0" err="1" smtClean="0"/>
              <a:t>quiere</a:t>
            </a:r>
            <a:r>
              <a:rPr lang="en-US" dirty="0" smtClean="0"/>
              <a:t>….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2. El </a:t>
            </a:r>
            <a:r>
              <a:rPr lang="en-US" dirty="0" err="1" smtClean="0"/>
              <a:t>hipopótamo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….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3. El </a:t>
            </a:r>
            <a:r>
              <a:rPr lang="en-US" dirty="0" err="1" smtClean="0"/>
              <a:t>hipopótamo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…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4. El </a:t>
            </a:r>
            <a:r>
              <a:rPr lang="en-US" dirty="0" err="1" smtClean="0"/>
              <a:t>hipopótamo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…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5. El </a:t>
            </a:r>
            <a:r>
              <a:rPr lang="en-US" dirty="0" err="1" smtClean="0"/>
              <a:t>hipopótamo</a:t>
            </a:r>
            <a:r>
              <a:rPr lang="en-US" dirty="0" smtClean="0"/>
              <a:t> se llama…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3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Terminen</a:t>
            </a:r>
            <a:r>
              <a:rPr lang="en-US" dirty="0" smtClean="0"/>
              <a:t> la </a:t>
            </a:r>
            <a:r>
              <a:rPr lang="en-US" dirty="0" err="1" smtClean="0"/>
              <a:t>frase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Carla ______ a la </a:t>
            </a:r>
            <a:r>
              <a:rPr lang="en-US" dirty="0" err="1" smtClean="0"/>
              <a:t>escuela</a:t>
            </a:r>
            <a:r>
              <a:rPr lang="en-US" dirty="0" smtClean="0"/>
              <a:t>. 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Marcos __________ </a:t>
            </a:r>
            <a:r>
              <a:rPr lang="en-US" dirty="0" err="1" smtClean="0"/>
              <a:t>en</a:t>
            </a:r>
            <a:r>
              <a:rPr lang="en-US" dirty="0" smtClean="0"/>
              <a:t> Alaska. 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A Maria le ____________ </a:t>
            </a:r>
            <a:r>
              <a:rPr lang="en-US" dirty="0" err="1" smtClean="0"/>
              <a:t>escuchar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 Latina. 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Javier ___________ un </a:t>
            </a:r>
            <a:r>
              <a:rPr lang="en-US" dirty="0" err="1" smtClean="0"/>
              <a:t>perro</a:t>
            </a:r>
            <a:r>
              <a:rPr lang="en-US" dirty="0" smtClean="0"/>
              <a:t>. 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Brandon ____________ </a:t>
            </a:r>
            <a:r>
              <a:rPr lang="en-US" dirty="0" err="1" smtClean="0"/>
              <a:t>inteligente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5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Terminen</a:t>
            </a:r>
            <a:r>
              <a:rPr lang="en-US" dirty="0" smtClean="0"/>
              <a:t> la </a:t>
            </a:r>
            <a:r>
              <a:rPr lang="en-US" dirty="0" err="1" smtClean="0"/>
              <a:t>frase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El </a:t>
            </a:r>
            <a:r>
              <a:rPr lang="en-US" dirty="0" err="1" smtClean="0"/>
              <a:t>estudiante</a:t>
            </a:r>
            <a:r>
              <a:rPr lang="en-US" dirty="0" smtClean="0"/>
              <a:t> no </a:t>
            </a:r>
            <a:r>
              <a:rPr lang="en-US" dirty="0" err="1" smtClean="0"/>
              <a:t>quiere</a:t>
            </a:r>
            <a:r>
              <a:rPr lang="en-US" dirty="0" smtClean="0"/>
              <a:t>…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El </a:t>
            </a:r>
            <a:r>
              <a:rPr lang="en-US" dirty="0" err="1" smtClean="0"/>
              <a:t>carro</a:t>
            </a:r>
            <a:r>
              <a:rPr lang="en-US" dirty="0" smtClean="0"/>
              <a:t> de mi </a:t>
            </a:r>
            <a:r>
              <a:rPr lang="en-US" dirty="0" err="1" smtClean="0"/>
              <a:t>madre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….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…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/>
              <a:t>La casa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…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clase</a:t>
            </a:r>
            <a:r>
              <a:rPr lang="en-US" dirty="0" smtClean="0"/>
              <a:t> hay…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5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481</Words>
  <Application>Microsoft Office PowerPoint</Application>
  <PresentationFormat>Widescreen</PresentationFormat>
  <Paragraphs>92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Lección 6</vt:lpstr>
      <vt:lpstr>Escritura libre:  (free write) </vt:lpstr>
      <vt:lpstr> Despegue: Traduzcan. Escriban en inglés. </vt:lpstr>
      <vt:lpstr>Despegue: ¿Qué hiciste durante el fin de semana?</vt:lpstr>
      <vt:lpstr>Presentaciones:</vt:lpstr>
      <vt:lpstr>Kahoot:</vt:lpstr>
      <vt:lpstr>Competencia:   Termina las frases…</vt:lpstr>
      <vt:lpstr>Terminen la frase…</vt:lpstr>
      <vt:lpstr>Terminen la frase…</vt:lpstr>
      <vt:lpstr>Tarjeta de salida:Terminen la frase.</vt:lpstr>
      <vt:lpstr> Martes Despegue: Respondan a las preguntas con una palabra en español.  </vt:lpstr>
      <vt:lpstr>Competencia: Describa la imagen </vt:lpstr>
      <vt:lpstr>Describan la imagen</vt:lpstr>
      <vt:lpstr>Video: Un chico simpatico </vt:lpstr>
      <vt:lpstr>Despegue: Completen las frases</vt:lpstr>
      <vt:lpstr> Sesión de cita rápida:  Hablen con 4-5 personas. Escriban lo que respondan. Prepárense para compartir.  </vt:lpstr>
      <vt:lpstr>Veo Veo</vt:lpstr>
      <vt:lpstr>Despegue: Traduzcan al inglés.  </vt:lpstr>
      <vt:lpstr>Día de Kinder! </vt:lpstr>
      <vt:lpstr>Preguntas: (tarjeta de salida)</vt:lpstr>
      <vt:lpstr>Despegue: Respondan a las preguntas. 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Lección 6</dc:title>
  <dc:creator>Elisa Nieves</dc:creator>
  <cp:lastModifiedBy>Elisa Nieves</cp:lastModifiedBy>
  <cp:revision>34</cp:revision>
  <dcterms:created xsi:type="dcterms:W3CDTF">2017-09-25T21:48:14Z</dcterms:created>
  <dcterms:modified xsi:type="dcterms:W3CDTF">2018-02-21T23:36:57Z</dcterms:modified>
</cp:coreProperties>
</file>