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74"/>
  </p:notesMasterIdLst>
  <p:handoutMasterIdLst>
    <p:handoutMasterId r:id="rId75"/>
  </p:handoutMasterIdLst>
  <p:sldIdLst>
    <p:sldId id="256" r:id="rId2"/>
    <p:sldId id="274" r:id="rId3"/>
    <p:sldId id="257" r:id="rId4"/>
    <p:sldId id="258" r:id="rId5"/>
    <p:sldId id="276" r:id="rId6"/>
    <p:sldId id="277" r:id="rId7"/>
    <p:sldId id="278" r:id="rId8"/>
    <p:sldId id="279" r:id="rId9"/>
    <p:sldId id="280" r:id="rId10"/>
    <p:sldId id="281" r:id="rId11"/>
    <p:sldId id="282" r:id="rId12"/>
    <p:sldId id="283" r:id="rId13"/>
    <p:sldId id="317" r:id="rId14"/>
    <p:sldId id="296" r:id="rId15"/>
    <p:sldId id="297" r:id="rId16"/>
    <p:sldId id="298" r:id="rId17"/>
    <p:sldId id="299" r:id="rId18"/>
    <p:sldId id="300" r:id="rId19"/>
    <p:sldId id="301" r:id="rId20"/>
    <p:sldId id="302" r:id="rId21"/>
    <p:sldId id="284" r:id="rId22"/>
    <p:sldId id="285" r:id="rId23"/>
    <p:sldId id="286" r:id="rId24"/>
    <p:sldId id="287" r:id="rId25"/>
    <p:sldId id="288" r:id="rId26"/>
    <p:sldId id="275" r:id="rId27"/>
    <p:sldId id="314" r:id="rId28"/>
    <p:sldId id="295" r:id="rId29"/>
    <p:sldId id="259" r:id="rId30"/>
    <p:sldId id="315" r:id="rId31"/>
    <p:sldId id="307" r:id="rId32"/>
    <p:sldId id="318" r:id="rId33"/>
    <p:sldId id="316" r:id="rId34"/>
    <p:sldId id="261" r:id="rId35"/>
    <p:sldId id="262" r:id="rId36"/>
    <p:sldId id="263" r:id="rId37"/>
    <p:sldId id="264" r:id="rId38"/>
    <p:sldId id="265" r:id="rId39"/>
    <p:sldId id="266" r:id="rId40"/>
    <p:sldId id="289" r:id="rId41"/>
    <p:sldId id="290" r:id="rId42"/>
    <p:sldId id="308" r:id="rId43"/>
    <p:sldId id="291" r:id="rId44"/>
    <p:sldId id="319" r:id="rId45"/>
    <p:sldId id="292" r:id="rId46"/>
    <p:sldId id="293" r:id="rId47"/>
    <p:sldId id="304" r:id="rId48"/>
    <p:sldId id="306" r:id="rId49"/>
    <p:sldId id="305" r:id="rId50"/>
    <p:sldId id="320" r:id="rId51"/>
    <p:sldId id="321" r:id="rId52"/>
    <p:sldId id="323" r:id="rId53"/>
    <p:sldId id="324" r:id="rId54"/>
    <p:sldId id="322" r:id="rId55"/>
    <p:sldId id="294" r:id="rId56"/>
    <p:sldId id="325" r:id="rId57"/>
    <p:sldId id="326" r:id="rId58"/>
    <p:sldId id="327" r:id="rId59"/>
    <p:sldId id="328" r:id="rId60"/>
    <p:sldId id="303" r:id="rId61"/>
    <p:sldId id="309" r:id="rId62"/>
    <p:sldId id="329" r:id="rId63"/>
    <p:sldId id="330" r:id="rId64"/>
    <p:sldId id="310" r:id="rId65"/>
    <p:sldId id="311" r:id="rId66"/>
    <p:sldId id="313" r:id="rId67"/>
    <p:sldId id="312" r:id="rId68"/>
    <p:sldId id="267" r:id="rId69"/>
    <p:sldId id="268" r:id="rId70"/>
    <p:sldId id="269" r:id="rId71"/>
    <p:sldId id="270" r:id="rId72"/>
    <p:sldId id="271" r:id="rId73"/>
  </p:sldIdLst>
  <p:sldSz cx="9144000" cy="5143500" type="screen16x9"/>
  <p:notesSz cx="7077075" cy="9383713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lisa Nieves" initials="EN" lastIdx="1" clrIdx="0">
    <p:extLst>
      <p:ext uri="{19B8F6BF-5375-455C-9EA6-DF929625EA0E}">
        <p15:presenceInfo xmlns:p15="http://schemas.microsoft.com/office/powerpoint/2012/main" userId="S-1-5-21-3089274998-3837389859-2658836558-6012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68" autoAdjust="0"/>
    <p:restoredTop sz="94660"/>
  </p:normalViewPr>
  <p:slideViewPr>
    <p:cSldViewPr snapToGrid="0">
      <p:cViewPr varScale="1">
        <p:scale>
          <a:sx n="93" d="100"/>
          <a:sy n="93" d="100"/>
        </p:scale>
        <p:origin x="732" y="7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commentAuthors" Target="commentAuthor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notesMaster" Target="notesMasters/notesMaster1.xml"/><Relationship Id="rId79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8-01-24T08:40:53.084" idx="1">
    <p:pos x="5315" y="0"/>
    <p:text/>
    <p:extLst>
      <p:ext uri="{C676402C-5697-4E1C-873F-D02D1690AC5C}">
        <p15:threadingInfo xmlns:p15="http://schemas.microsoft.com/office/powerpoint/2012/main" timeZoneBias="480"/>
      </p:ext>
    </p:extLst>
  </p:cm>
</p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67050" cy="469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08438" y="0"/>
            <a:ext cx="3067050" cy="469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2AF3F8-1BF6-43B1-AC8D-0882B41F6D3F}" type="datetimeFigureOut">
              <a:rPr lang="en-US" smtClean="0"/>
              <a:t>1/25/2018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913813"/>
            <a:ext cx="3067050" cy="469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08438" y="8913813"/>
            <a:ext cx="3067050" cy="469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B0D4D8-2B4C-415B-AE56-6AAB19453B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54558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411163" y="703263"/>
            <a:ext cx="6256337" cy="35194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707708" y="4457264"/>
            <a:ext cx="5661660" cy="4222671"/>
          </a:xfrm>
          <a:prstGeom prst="rect">
            <a:avLst/>
          </a:prstGeom>
          <a:noFill/>
          <a:ln>
            <a:noFill/>
          </a:ln>
        </p:spPr>
        <p:txBody>
          <a:bodyPr lIns="94040" tIns="94040" rIns="94040" bIns="94040" anchor="t" anchorCtr="0"/>
          <a:lstStyle>
            <a:lvl1pPr lvl="0">
              <a:spcBef>
                <a:spcPts val="0"/>
              </a:spcBef>
              <a:buSzPct val="100000"/>
              <a:buChar char="●"/>
              <a:defRPr sz="1100"/>
            </a:lvl1pPr>
            <a:lvl2pPr lvl="1">
              <a:spcBef>
                <a:spcPts val="0"/>
              </a:spcBef>
              <a:buSzPct val="100000"/>
              <a:buChar char="○"/>
              <a:defRPr sz="1100"/>
            </a:lvl2pPr>
            <a:lvl3pPr lvl="2">
              <a:spcBef>
                <a:spcPts val="0"/>
              </a:spcBef>
              <a:buSzPct val="100000"/>
              <a:buChar char="■"/>
              <a:defRPr sz="1100"/>
            </a:lvl3pPr>
            <a:lvl4pPr lvl="3">
              <a:spcBef>
                <a:spcPts val="0"/>
              </a:spcBef>
              <a:buSzPct val="100000"/>
              <a:buChar char="●"/>
              <a:defRPr sz="1100"/>
            </a:lvl4pPr>
            <a:lvl5pPr lvl="4">
              <a:spcBef>
                <a:spcPts val="0"/>
              </a:spcBef>
              <a:buSzPct val="100000"/>
              <a:buChar char="○"/>
              <a:defRPr sz="1100"/>
            </a:lvl5pPr>
            <a:lvl6pPr lvl="5">
              <a:spcBef>
                <a:spcPts val="0"/>
              </a:spcBef>
              <a:buSzPct val="100000"/>
              <a:buChar char="■"/>
              <a:defRPr sz="1100"/>
            </a:lvl6pPr>
            <a:lvl7pPr lvl="6">
              <a:spcBef>
                <a:spcPts val="0"/>
              </a:spcBef>
              <a:buSzPct val="100000"/>
              <a:buChar char="●"/>
              <a:defRPr sz="1100"/>
            </a:lvl7pPr>
            <a:lvl8pPr lvl="7">
              <a:spcBef>
                <a:spcPts val="0"/>
              </a:spcBef>
              <a:buSzPct val="100000"/>
              <a:buChar char="○"/>
              <a:defRPr sz="1100"/>
            </a:lvl8pPr>
            <a:lvl9pPr lvl="8">
              <a:spcBef>
                <a:spcPts val="0"/>
              </a:spcBef>
              <a:buSzPct val="1000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03081768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703263"/>
            <a:ext cx="6257925" cy="35194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Shape 52"/>
          <p:cNvSpPr txBox="1">
            <a:spLocks noGrp="1"/>
          </p:cNvSpPr>
          <p:nvPr>
            <p:ph type="body" idx="1"/>
          </p:nvPr>
        </p:nvSpPr>
        <p:spPr>
          <a:xfrm>
            <a:off x="707708" y="4457264"/>
            <a:ext cx="5661660" cy="4222671"/>
          </a:xfrm>
          <a:prstGeom prst="rect">
            <a:avLst/>
          </a:prstGeom>
        </p:spPr>
        <p:txBody>
          <a:bodyPr lIns="94040" tIns="94040" rIns="94040" bIns="94040" anchor="t" anchorCtr="0">
            <a:noAutofit/>
          </a:bodyPr>
          <a:lstStyle/>
          <a:p>
            <a:pPr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104627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Shape 120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703263"/>
            <a:ext cx="6257925" cy="35194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Shape 121"/>
          <p:cNvSpPr txBox="1">
            <a:spLocks noGrp="1"/>
          </p:cNvSpPr>
          <p:nvPr>
            <p:ph type="body" idx="1"/>
          </p:nvPr>
        </p:nvSpPr>
        <p:spPr>
          <a:xfrm>
            <a:off x="707708" y="4457264"/>
            <a:ext cx="5661660" cy="4222671"/>
          </a:xfrm>
          <a:prstGeom prst="rect">
            <a:avLst/>
          </a:prstGeom>
        </p:spPr>
        <p:txBody>
          <a:bodyPr lIns="94040" tIns="94040" rIns="94040" bIns="94040" anchor="t" anchorCtr="0">
            <a:noAutofit/>
          </a:bodyPr>
          <a:lstStyle/>
          <a:p>
            <a:pPr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161735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hape 113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703263"/>
            <a:ext cx="6257925" cy="35194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Shape 114"/>
          <p:cNvSpPr txBox="1">
            <a:spLocks noGrp="1"/>
          </p:cNvSpPr>
          <p:nvPr>
            <p:ph type="body" idx="1"/>
          </p:nvPr>
        </p:nvSpPr>
        <p:spPr>
          <a:xfrm>
            <a:off x="707708" y="4457264"/>
            <a:ext cx="5661660" cy="4222671"/>
          </a:xfrm>
          <a:prstGeom prst="rect">
            <a:avLst/>
          </a:prstGeom>
        </p:spPr>
        <p:txBody>
          <a:bodyPr lIns="94040" tIns="94040" rIns="94040" bIns="94040" anchor="t" anchorCtr="0">
            <a:noAutofit/>
          </a:bodyPr>
          <a:lstStyle/>
          <a:p>
            <a:pPr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8491411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Shape 127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703263"/>
            <a:ext cx="6257925" cy="35194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" name="Shape 128"/>
          <p:cNvSpPr txBox="1">
            <a:spLocks noGrp="1"/>
          </p:cNvSpPr>
          <p:nvPr>
            <p:ph type="body" idx="1"/>
          </p:nvPr>
        </p:nvSpPr>
        <p:spPr>
          <a:xfrm>
            <a:off x="707708" y="4457264"/>
            <a:ext cx="5661660" cy="4222671"/>
          </a:xfrm>
          <a:prstGeom prst="rect">
            <a:avLst/>
          </a:prstGeom>
        </p:spPr>
        <p:txBody>
          <a:bodyPr lIns="94040" tIns="94040" rIns="94040" bIns="94040" anchor="t" anchorCtr="0">
            <a:noAutofit/>
          </a:bodyPr>
          <a:lstStyle/>
          <a:p>
            <a:pPr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7526581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703263"/>
            <a:ext cx="6257925" cy="35194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Shape 133"/>
          <p:cNvSpPr txBox="1">
            <a:spLocks noGrp="1"/>
          </p:cNvSpPr>
          <p:nvPr>
            <p:ph type="body" idx="1"/>
          </p:nvPr>
        </p:nvSpPr>
        <p:spPr>
          <a:xfrm>
            <a:off x="707708" y="4457264"/>
            <a:ext cx="5661660" cy="4222671"/>
          </a:xfrm>
          <a:prstGeom prst="rect">
            <a:avLst/>
          </a:prstGeom>
        </p:spPr>
        <p:txBody>
          <a:bodyPr lIns="94040" tIns="94040" rIns="94040" bIns="94040" anchor="t" anchorCtr="0">
            <a:noAutofit/>
          </a:bodyPr>
          <a:lstStyle/>
          <a:p>
            <a:pPr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2385979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Shape 137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703263"/>
            <a:ext cx="6257925" cy="35194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Shape 138"/>
          <p:cNvSpPr txBox="1">
            <a:spLocks noGrp="1"/>
          </p:cNvSpPr>
          <p:nvPr>
            <p:ph type="body" idx="1"/>
          </p:nvPr>
        </p:nvSpPr>
        <p:spPr>
          <a:xfrm>
            <a:off x="707708" y="4457264"/>
            <a:ext cx="5661660" cy="4222671"/>
          </a:xfrm>
          <a:prstGeom prst="rect">
            <a:avLst/>
          </a:prstGeom>
        </p:spPr>
        <p:txBody>
          <a:bodyPr lIns="94040" tIns="94040" rIns="94040" bIns="94040" anchor="t" anchorCtr="0">
            <a:noAutofit/>
          </a:bodyPr>
          <a:lstStyle/>
          <a:p>
            <a:pPr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315666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Shape 143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703263"/>
            <a:ext cx="6257925" cy="35194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Shape 144"/>
          <p:cNvSpPr txBox="1">
            <a:spLocks noGrp="1"/>
          </p:cNvSpPr>
          <p:nvPr>
            <p:ph type="body" idx="1"/>
          </p:nvPr>
        </p:nvSpPr>
        <p:spPr>
          <a:xfrm>
            <a:off x="707708" y="4457264"/>
            <a:ext cx="5661660" cy="4222671"/>
          </a:xfrm>
          <a:prstGeom prst="rect">
            <a:avLst/>
          </a:prstGeom>
        </p:spPr>
        <p:txBody>
          <a:bodyPr lIns="94040" tIns="94040" rIns="94040" bIns="94040" anchor="t" anchorCtr="0">
            <a:noAutofit/>
          </a:bodyPr>
          <a:lstStyle/>
          <a:p>
            <a:pPr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5726165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703263"/>
            <a:ext cx="6257925" cy="35194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" name="Shape 149"/>
          <p:cNvSpPr txBox="1">
            <a:spLocks noGrp="1"/>
          </p:cNvSpPr>
          <p:nvPr>
            <p:ph type="body" idx="1"/>
          </p:nvPr>
        </p:nvSpPr>
        <p:spPr>
          <a:xfrm>
            <a:off x="707708" y="4457264"/>
            <a:ext cx="5661660" cy="4222671"/>
          </a:xfrm>
          <a:prstGeom prst="rect">
            <a:avLst/>
          </a:prstGeom>
        </p:spPr>
        <p:txBody>
          <a:bodyPr lIns="94040" tIns="94040" rIns="94040" bIns="94040" anchor="t" anchorCtr="0">
            <a:noAutofit/>
          </a:bodyPr>
          <a:lstStyle/>
          <a:p>
            <a:pPr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780287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Shape 57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703263"/>
            <a:ext cx="6257925" cy="35194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Shape 58"/>
          <p:cNvSpPr txBox="1">
            <a:spLocks noGrp="1"/>
          </p:cNvSpPr>
          <p:nvPr>
            <p:ph type="body" idx="1"/>
          </p:nvPr>
        </p:nvSpPr>
        <p:spPr>
          <a:xfrm>
            <a:off x="707708" y="4457264"/>
            <a:ext cx="5661660" cy="4222671"/>
          </a:xfrm>
          <a:prstGeom prst="rect">
            <a:avLst/>
          </a:prstGeom>
        </p:spPr>
        <p:txBody>
          <a:bodyPr lIns="94040" tIns="94040" rIns="94040" bIns="94040" anchor="t" anchorCtr="0">
            <a:noAutofit/>
          </a:bodyPr>
          <a:lstStyle/>
          <a:p>
            <a:pPr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078855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hape 64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703263"/>
            <a:ext cx="6257925" cy="35194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Shape 65"/>
          <p:cNvSpPr txBox="1">
            <a:spLocks noGrp="1"/>
          </p:cNvSpPr>
          <p:nvPr>
            <p:ph type="body" idx="1"/>
          </p:nvPr>
        </p:nvSpPr>
        <p:spPr>
          <a:xfrm>
            <a:off x="707708" y="4457264"/>
            <a:ext cx="5661660" cy="4222671"/>
          </a:xfrm>
          <a:prstGeom prst="rect">
            <a:avLst/>
          </a:prstGeom>
        </p:spPr>
        <p:txBody>
          <a:bodyPr lIns="94040" tIns="94040" rIns="94040" bIns="94040" anchor="t" anchorCtr="0">
            <a:noAutofit/>
          </a:bodyPr>
          <a:lstStyle/>
          <a:p>
            <a:pPr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749029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703263"/>
            <a:ext cx="6257925" cy="35194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Shape 72"/>
          <p:cNvSpPr txBox="1">
            <a:spLocks noGrp="1"/>
          </p:cNvSpPr>
          <p:nvPr>
            <p:ph type="body" idx="1"/>
          </p:nvPr>
        </p:nvSpPr>
        <p:spPr>
          <a:xfrm>
            <a:off x="707708" y="4457264"/>
            <a:ext cx="5661660" cy="4222671"/>
          </a:xfrm>
          <a:prstGeom prst="rect">
            <a:avLst/>
          </a:prstGeom>
        </p:spPr>
        <p:txBody>
          <a:bodyPr lIns="94040" tIns="94040" rIns="94040" bIns="94040" anchor="t" anchorCtr="0">
            <a:noAutofit/>
          </a:bodyPr>
          <a:lstStyle/>
          <a:p>
            <a:pPr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902261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703263"/>
            <a:ext cx="6257925" cy="35194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Shape 86"/>
          <p:cNvSpPr txBox="1">
            <a:spLocks noGrp="1"/>
          </p:cNvSpPr>
          <p:nvPr>
            <p:ph type="body" idx="1"/>
          </p:nvPr>
        </p:nvSpPr>
        <p:spPr>
          <a:xfrm>
            <a:off x="707708" y="4457264"/>
            <a:ext cx="5661660" cy="4222671"/>
          </a:xfrm>
          <a:prstGeom prst="rect">
            <a:avLst/>
          </a:prstGeom>
        </p:spPr>
        <p:txBody>
          <a:bodyPr lIns="94040" tIns="94040" rIns="94040" bIns="94040" anchor="t" anchorCtr="0">
            <a:noAutofit/>
          </a:bodyPr>
          <a:lstStyle/>
          <a:p>
            <a:pPr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177346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Shape 92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703263"/>
            <a:ext cx="6257925" cy="35194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Shape 93"/>
          <p:cNvSpPr txBox="1">
            <a:spLocks noGrp="1"/>
          </p:cNvSpPr>
          <p:nvPr>
            <p:ph type="body" idx="1"/>
          </p:nvPr>
        </p:nvSpPr>
        <p:spPr>
          <a:xfrm>
            <a:off x="707708" y="4457264"/>
            <a:ext cx="5661660" cy="4222671"/>
          </a:xfrm>
          <a:prstGeom prst="rect">
            <a:avLst/>
          </a:prstGeom>
        </p:spPr>
        <p:txBody>
          <a:bodyPr lIns="94040" tIns="94040" rIns="94040" bIns="94040" anchor="t" anchorCtr="0">
            <a:noAutofit/>
          </a:bodyPr>
          <a:lstStyle/>
          <a:p>
            <a:pPr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043950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Shape 99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703263"/>
            <a:ext cx="6257925" cy="35194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Shape 100"/>
          <p:cNvSpPr txBox="1">
            <a:spLocks noGrp="1"/>
          </p:cNvSpPr>
          <p:nvPr>
            <p:ph type="body" idx="1"/>
          </p:nvPr>
        </p:nvSpPr>
        <p:spPr>
          <a:xfrm>
            <a:off x="707708" y="4457264"/>
            <a:ext cx="5661660" cy="4222671"/>
          </a:xfrm>
          <a:prstGeom prst="rect">
            <a:avLst/>
          </a:prstGeom>
        </p:spPr>
        <p:txBody>
          <a:bodyPr lIns="94040" tIns="94040" rIns="94040" bIns="94040" anchor="t" anchorCtr="0">
            <a:noAutofit/>
          </a:bodyPr>
          <a:lstStyle/>
          <a:p>
            <a:pPr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310227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Shape 106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703263"/>
            <a:ext cx="6257925" cy="35194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Shape 107"/>
          <p:cNvSpPr txBox="1">
            <a:spLocks noGrp="1"/>
          </p:cNvSpPr>
          <p:nvPr>
            <p:ph type="body" idx="1"/>
          </p:nvPr>
        </p:nvSpPr>
        <p:spPr>
          <a:xfrm>
            <a:off x="707708" y="4457264"/>
            <a:ext cx="5661660" cy="4222671"/>
          </a:xfrm>
          <a:prstGeom prst="rect">
            <a:avLst/>
          </a:prstGeom>
        </p:spPr>
        <p:txBody>
          <a:bodyPr lIns="94040" tIns="94040" rIns="94040" bIns="94040" anchor="t" anchorCtr="0">
            <a:noAutofit/>
          </a:bodyPr>
          <a:lstStyle/>
          <a:p>
            <a:pPr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873612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hape 113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703263"/>
            <a:ext cx="6257925" cy="35194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Shape 114"/>
          <p:cNvSpPr txBox="1">
            <a:spLocks noGrp="1"/>
          </p:cNvSpPr>
          <p:nvPr>
            <p:ph type="body" idx="1"/>
          </p:nvPr>
        </p:nvSpPr>
        <p:spPr>
          <a:xfrm>
            <a:off x="707708" y="4457264"/>
            <a:ext cx="5661660" cy="4222671"/>
          </a:xfrm>
          <a:prstGeom prst="rect">
            <a:avLst/>
          </a:prstGeom>
        </p:spPr>
        <p:txBody>
          <a:bodyPr lIns="94040" tIns="94040" rIns="94040" bIns="94040" anchor="t" anchorCtr="0">
            <a:noAutofit/>
          </a:bodyPr>
          <a:lstStyle/>
          <a:p>
            <a:pPr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948064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>
              <a:spcBef>
                <a:spcPts val="0"/>
              </a:spcBef>
              <a:buSzPct val="100000"/>
              <a:defRPr sz="5200"/>
            </a:lvl1pPr>
            <a:lvl2pPr lvl="1" algn="ctr">
              <a:spcBef>
                <a:spcPts val="0"/>
              </a:spcBef>
              <a:buSzPct val="100000"/>
              <a:defRPr sz="5200"/>
            </a:lvl2pPr>
            <a:lvl3pPr lvl="2" algn="ctr">
              <a:spcBef>
                <a:spcPts val="0"/>
              </a:spcBef>
              <a:buSzPct val="100000"/>
              <a:defRPr sz="5200"/>
            </a:lvl3pPr>
            <a:lvl4pPr lvl="3" algn="ctr">
              <a:spcBef>
                <a:spcPts val="0"/>
              </a:spcBef>
              <a:buSzPct val="100000"/>
              <a:defRPr sz="5200"/>
            </a:lvl4pPr>
            <a:lvl5pPr lvl="4" algn="ctr">
              <a:spcBef>
                <a:spcPts val="0"/>
              </a:spcBef>
              <a:buSzPct val="100000"/>
              <a:defRPr sz="5200"/>
            </a:lvl5pPr>
            <a:lvl6pPr lvl="5" algn="ctr">
              <a:spcBef>
                <a:spcPts val="0"/>
              </a:spcBef>
              <a:buSzPct val="100000"/>
              <a:defRPr sz="5200"/>
            </a:lvl6pPr>
            <a:lvl7pPr lvl="6" algn="ctr">
              <a:spcBef>
                <a:spcPts val="0"/>
              </a:spcBef>
              <a:buSzPct val="100000"/>
              <a:defRPr sz="5200"/>
            </a:lvl7pPr>
            <a:lvl8pPr lvl="7" algn="ctr">
              <a:spcBef>
                <a:spcPts val="0"/>
              </a:spcBef>
              <a:buSzPct val="100000"/>
              <a:defRPr sz="5200"/>
            </a:lvl8pPr>
            <a:lvl9pPr lvl="8" algn="ctr">
              <a:spcBef>
                <a:spcPts val="0"/>
              </a:spcBef>
              <a:buSzPct val="100000"/>
              <a:defRPr sz="52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 txBox="1">
            <a:spLocks noGrp="1"/>
          </p:cNvSpPr>
          <p:nvPr>
            <p:ph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>
              <a:spcBef>
                <a:spcPts val="0"/>
              </a:spcBef>
              <a:buSzPct val="100000"/>
              <a:defRPr sz="12000"/>
            </a:lvl1pPr>
            <a:lvl2pPr lvl="1" algn="ctr">
              <a:spcBef>
                <a:spcPts val="0"/>
              </a:spcBef>
              <a:buSzPct val="100000"/>
              <a:defRPr sz="12000"/>
            </a:lvl2pPr>
            <a:lvl3pPr lvl="2" algn="ctr">
              <a:spcBef>
                <a:spcPts val="0"/>
              </a:spcBef>
              <a:buSzPct val="100000"/>
              <a:defRPr sz="12000"/>
            </a:lvl3pPr>
            <a:lvl4pPr lvl="3" algn="ctr">
              <a:spcBef>
                <a:spcPts val="0"/>
              </a:spcBef>
              <a:buSzPct val="100000"/>
              <a:defRPr sz="12000"/>
            </a:lvl4pPr>
            <a:lvl5pPr lvl="4" algn="ctr">
              <a:spcBef>
                <a:spcPts val="0"/>
              </a:spcBef>
              <a:buSzPct val="100000"/>
              <a:defRPr sz="12000"/>
            </a:lvl5pPr>
            <a:lvl6pPr lvl="5" algn="ctr">
              <a:spcBef>
                <a:spcPts val="0"/>
              </a:spcBef>
              <a:buSzPct val="100000"/>
              <a:defRPr sz="12000"/>
            </a:lvl6pPr>
            <a:lvl7pPr lvl="6" algn="ctr">
              <a:spcBef>
                <a:spcPts val="0"/>
              </a:spcBef>
              <a:buSzPct val="100000"/>
              <a:defRPr sz="12000"/>
            </a:lvl7pPr>
            <a:lvl8pPr lvl="7" algn="ctr">
              <a:spcBef>
                <a:spcPts val="0"/>
              </a:spcBef>
              <a:buSzPct val="100000"/>
              <a:defRPr sz="12000"/>
            </a:lvl8pPr>
            <a:lvl9pPr lvl="8" algn="ctr">
              <a:spcBef>
                <a:spcPts val="0"/>
              </a:spcBef>
              <a:buSzPct val="100000"/>
              <a:defRPr sz="12000"/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>
              <a:spcBef>
                <a:spcPts val="0"/>
              </a:spcBef>
              <a:defRPr/>
            </a:lvl1pPr>
            <a:lvl2pPr lvl="1" algn="ctr">
              <a:spcBef>
                <a:spcPts val="0"/>
              </a:spcBef>
              <a:defRPr/>
            </a:lvl2pPr>
            <a:lvl3pPr lvl="2" algn="ctr">
              <a:spcBef>
                <a:spcPts val="0"/>
              </a:spcBef>
              <a:defRPr/>
            </a:lvl3pPr>
            <a:lvl4pPr lvl="3" algn="ctr">
              <a:spcBef>
                <a:spcPts val="0"/>
              </a:spcBef>
              <a:defRPr/>
            </a:lvl4pPr>
            <a:lvl5pPr lvl="4" algn="ctr">
              <a:spcBef>
                <a:spcPts val="0"/>
              </a:spcBef>
              <a:defRPr/>
            </a:lvl5pPr>
            <a:lvl6pPr lvl="5" algn="ctr">
              <a:spcBef>
                <a:spcPts val="0"/>
              </a:spcBef>
              <a:defRPr/>
            </a:lvl6pPr>
            <a:lvl7pPr lvl="6" algn="ctr">
              <a:spcBef>
                <a:spcPts val="0"/>
              </a:spcBef>
              <a:defRPr/>
            </a:lvl7pPr>
            <a:lvl8pPr lvl="7" algn="ctr">
              <a:spcBef>
                <a:spcPts val="0"/>
              </a:spcBef>
              <a:defRPr/>
            </a:lvl8pPr>
            <a:lvl9pPr lvl="8" algn="ctr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700">
                <a:uFillTx/>
              </a:defRPr>
            </a:lvl1pPr>
          </a:lstStyle>
          <a:p>
            <a:r>
              <a:rPr lang="en-US" smtClean="0">
                <a:uFillTx/>
              </a:rPr>
              <a:t>Click to edit Master title style</a:t>
            </a:r>
            <a:endParaRPr lang="en-US" dirty="0">
              <a:uFillTx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>
                <a:uFillTx/>
              </a:rPr>
              <a:t>Click to edit Master text styles</a:t>
            </a:r>
          </a:p>
          <a:p>
            <a:pPr lvl="1"/>
            <a:r>
              <a:rPr lang="en-US" smtClean="0">
                <a:uFillTx/>
              </a:rPr>
              <a:t>Second level</a:t>
            </a:r>
          </a:p>
          <a:p>
            <a:pPr lvl="2"/>
            <a:r>
              <a:rPr lang="en-US" smtClean="0">
                <a:uFillTx/>
              </a:rPr>
              <a:t>Third level</a:t>
            </a:r>
          </a:p>
          <a:p>
            <a:pPr lvl="3"/>
            <a:r>
              <a:rPr lang="en-US" smtClean="0">
                <a:uFillTx/>
              </a:rPr>
              <a:t>Fourth level</a:t>
            </a:r>
          </a:p>
          <a:p>
            <a:pPr lvl="4"/>
            <a:r>
              <a:rPr lang="en-US" smtClean="0">
                <a:uFillTx/>
              </a:rPr>
              <a:t>Fifth level</a:t>
            </a:r>
            <a:endParaRPr lang="en-US" dirty="0">
              <a:uFillTx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403850" y="4531022"/>
            <a:ext cx="683954" cy="273844"/>
          </a:xfrm>
          <a:prstGeom prst="rect">
            <a:avLst/>
          </a:prstGeom>
        </p:spPr>
        <p:txBody>
          <a:bodyPr/>
          <a:lstStyle/>
          <a:p>
            <a:fld id="{2809B213-EE9E-49F9-852E-E3B18170FACD}" type="datetimeFigureOut">
              <a:rPr lang="en-US" smtClean="0">
                <a:uFillTx/>
              </a:rPr>
              <a:t>1/25/2018</a:t>
            </a:fld>
            <a:endParaRPr lang="en-US">
              <a:uFillTx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08001" y="4531022"/>
            <a:ext cx="4723209" cy="273844"/>
          </a:xfrm>
          <a:prstGeom prst="rect">
            <a:avLst/>
          </a:prstGeom>
        </p:spPr>
        <p:txBody>
          <a:bodyPr/>
          <a:lstStyle/>
          <a:p>
            <a:endParaRPr lang="en-US">
              <a:uFillTx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B96510-9ABD-4A51-801E-035BFB4C6861}" type="slidenum">
              <a:rPr lang="en-US" smtClean="0">
                <a:uFillTx/>
              </a:rPr>
              <a:t>‹#›</a:t>
            </a:fld>
            <a:endParaRPr lang="en-US"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6566753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 algn="ctr">
              <a:spcBef>
                <a:spcPts val="0"/>
              </a:spcBef>
              <a:buSzPct val="100000"/>
              <a:defRPr sz="3600"/>
            </a:lvl1pPr>
            <a:lvl2pPr lvl="1" algn="ctr">
              <a:spcBef>
                <a:spcPts val="0"/>
              </a:spcBef>
              <a:buSzPct val="100000"/>
              <a:defRPr sz="3600"/>
            </a:lvl2pPr>
            <a:lvl3pPr lvl="2" algn="ctr">
              <a:spcBef>
                <a:spcPts val="0"/>
              </a:spcBef>
              <a:buSzPct val="100000"/>
              <a:defRPr sz="3600"/>
            </a:lvl3pPr>
            <a:lvl4pPr lvl="3" algn="ctr">
              <a:spcBef>
                <a:spcPts val="0"/>
              </a:spcBef>
              <a:buSzPct val="100000"/>
              <a:defRPr sz="3600"/>
            </a:lvl4pPr>
            <a:lvl5pPr lvl="4" algn="ctr">
              <a:spcBef>
                <a:spcPts val="0"/>
              </a:spcBef>
              <a:buSzPct val="100000"/>
              <a:defRPr sz="3600"/>
            </a:lvl5pPr>
            <a:lvl6pPr lvl="5" algn="ctr">
              <a:spcBef>
                <a:spcPts val="0"/>
              </a:spcBef>
              <a:buSzPct val="100000"/>
              <a:defRPr sz="3600"/>
            </a:lvl6pPr>
            <a:lvl7pPr lvl="6" algn="ctr">
              <a:spcBef>
                <a:spcPts val="0"/>
              </a:spcBef>
              <a:buSzPct val="100000"/>
              <a:defRPr sz="3600"/>
            </a:lvl7pPr>
            <a:lvl8pPr lvl="7" algn="ctr">
              <a:spcBef>
                <a:spcPts val="0"/>
              </a:spcBef>
              <a:buSzPct val="100000"/>
              <a:defRPr sz="3600"/>
            </a:lvl8pPr>
            <a:lvl9pPr lvl="8" algn="ctr">
              <a:spcBef>
                <a:spcPts val="0"/>
              </a:spcBef>
              <a:buSzPct val="100000"/>
              <a:defRPr sz="3600"/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>
              <a:spcBef>
                <a:spcPts val="0"/>
              </a:spcBef>
              <a:buSzPct val="100000"/>
              <a:defRPr sz="2400"/>
            </a:lvl1pPr>
            <a:lvl2pPr lvl="1">
              <a:spcBef>
                <a:spcPts val="0"/>
              </a:spcBef>
              <a:buSzPct val="100000"/>
              <a:defRPr sz="2400"/>
            </a:lvl2pPr>
            <a:lvl3pPr lvl="2">
              <a:spcBef>
                <a:spcPts val="0"/>
              </a:spcBef>
              <a:buSzPct val="100000"/>
              <a:defRPr sz="2400"/>
            </a:lvl3pPr>
            <a:lvl4pPr lvl="3">
              <a:spcBef>
                <a:spcPts val="0"/>
              </a:spcBef>
              <a:buSzPct val="100000"/>
              <a:defRPr sz="2400"/>
            </a:lvl4pPr>
            <a:lvl5pPr lvl="4">
              <a:spcBef>
                <a:spcPts val="0"/>
              </a:spcBef>
              <a:buSzPct val="100000"/>
              <a:defRPr sz="2400"/>
            </a:lvl5pPr>
            <a:lvl6pPr lvl="5">
              <a:spcBef>
                <a:spcPts val="0"/>
              </a:spcBef>
              <a:buSzPct val="100000"/>
              <a:defRPr sz="2400"/>
            </a:lvl6pPr>
            <a:lvl7pPr lvl="6">
              <a:spcBef>
                <a:spcPts val="0"/>
              </a:spcBef>
              <a:buSzPct val="100000"/>
              <a:defRPr sz="2400"/>
            </a:lvl7pPr>
            <a:lvl8pPr lvl="7">
              <a:spcBef>
                <a:spcPts val="0"/>
              </a:spcBef>
              <a:buSzPct val="100000"/>
              <a:defRPr sz="2400"/>
            </a:lvl8pPr>
            <a:lvl9pPr lvl="8">
              <a:spcBef>
                <a:spcPts val="0"/>
              </a:spcBef>
              <a:buSzPct val="100000"/>
              <a:defRPr sz="2400"/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2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buSzPct val="100000"/>
              <a:defRPr sz="4800"/>
            </a:lvl1pPr>
            <a:lvl2pPr lvl="1">
              <a:spcBef>
                <a:spcPts val="0"/>
              </a:spcBef>
              <a:buSzPct val="100000"/>
              <a:defRPr sz="4800"/>
            </a:lvl2pPr>
            <a:lvl3pPr lvl="2">
              <a:spcBef>
                <a:spcPts val="0"/>
              </a:spcBef>
              <a:buSzPct val="100000"/>
              <a:defRPr sz="4800"/>
            </a:lvl3pPr>
            <a:lvl4pPr lvl="3">
              <a:spcBef>
                <a:spcPts val="0"/>
              </a:spcBef>
              <a:buSzPct val="100000"/>
              <a:defRPr sz="4800"/>
            </a:lvl4pPr>
            <a:lvl5pPr lvl="4">
              <a:spcBef>
                <a:spcPts val="0"/>
              </a:spcBef>
              <a:buSzPct val="100000"/>
              <a:defRPr sz="4800"/>
            </a:lvl5pPr>
            <a:lvl6pPr lvl="5">
              <a:spcBef>
                <a:spcPts val="0"/>
              </a:spcBef>
              <a:buSzPct val="100000"/>
              <a:defRPr sz="4800"/>
            </a:lvl6pPr>
            <a:lvl7pPr lvl="6">
              <a:spcBef>
                <a:spcPts val="0"/>
              </a:spcBef>
              <a:buSzPct val="100000"/>
              <a:defRPr sz="4800"/>
            </a:lvl7pPr>
            <a:lvl8pPr lvl="7">
              <a:spcBef>
                <a:spcPts val="0"/>
              </a:spcBef>
              <a:buSzPct val="100000"/>
              <a:defRPr sz="4800"/>
            </a:lvl8pPr>
            <a:lvl9pPr lvl="8">
              <a:spcBef>
                <a:spcPts val="0"/>
              </a:spcBef>
              <a:buSzPct val="100000"/>
              <a:defRPr sz="4800"/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>
              <a:spcBef>
                <a:spcPts val="0"/>
              </a:spcBef>
              <a:buSzPct val="100000"/>
              <a:defRPr sz="4200"/>
            </a:lvl1pPr>
            <a:lvl2pPr lvl="1" algn="ctr">
              <a:spcBef>
                <a:spcPts val="0"/>
              </a:spcBef>
              <a:buSzPct val="100000"/>
              <a:defRPr sz="4200"/>
            </a:lvl2pPr>
            <a:lvl3pPr lvl="2" algn="ctr">
              <a:spcBef>
                <a:spcPts val="0"/>
              </a:spcBef>
              <a:buSzPct val="100000"/>
              <a:defRPr sz="4200"/>
            </a:lvl3pPr>
            <a:lvl4pPr lvl="3" algn="ctr">
              <a:spcBef>
                <a:spcPts val="0"/>
              </a:spcBef>
              <a:buSzPct val="100000"/>
              <a:defRPr sz="4200"/>
            </a:lvl4pPr>
            <a:lvl5pPr lvl="4" algn="ctr">
              <a:spcBef>
                <a:spcPts val="0"/>
              </a:spcBef>
              <a:buSzPct val="100000"/>
              <a:defRPr sz="4200"/>
            </a:lvl5pPr>
            <a:lvl6pPr lvl="5" algn="ctr">
              <a:spcBef>
                <a:spcPts val="0"/>
              </a:spcBef>
              <a:buSzPct val="100000"/>
              <a:defRPr sz="4200"/>
            </a:lvl6pPr>
            <a:lvl7pPr lvl="6" algn="ctr">
              <a:spcBef>
                <a:spcPts val="0"/>
              </a:spcBef>
              <a:buSzPct val="100000"/>
              <a:defRPr sz="4200"/>
            </a:lvl7pPr>
            <a:lvl8pPr lvl="7" algn="ctr">
              <a:spcBef>
                <a:spcPts val="0"/>
              </a:spcBef>
              <a:buSzPct val="100000"/>
              <a:defRPr sz="4200"/>
            </a:lvl8pPr>
            <a:lvl9pPr lvl="8" algn="ctr">
              <a:spcBef>
                <a:spcPts val="0"/>
              </a:spcBef>
              <a:buSzPct val="100000"/>
              <a:defRPr sz="4200"/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Char char="●"/>
              <a:defRPr sz="1800">
                <a:solidFill>
                  <a:schemeClr val="dk2"/>
                </a:solidFill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Char char="○"/>
              <a:defRPr>
                <a:solidFill>
                  <a:schemeClr val="dk2"/>
                </a:solidFill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Char char="■"/>
              <a:defRPr>
                <a:solidFill>
                  <a:schemeClr val="dk2"/>
                </a:solidFill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Char char="●"/>
              <a:defRPr>
                <a:solidFill>
                  <a:schemeClr val="dk2"/>
                </a:solidFill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Char char="○"/>
              <a:defRPr>
                <a:solidFill>
                  <a:schemeClr val="dk2"/>
                </a:solidFill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Char char="■"/>
              <a:defRPr>
                <a:solidFill>
                  <a:schemeClr val="dk2"/>
                </a:solidFill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Char char="●"/>
              <a:defRPr>
                <a:solidFill>
                  <a:schemeClr val="dk2"/>
                </a:solidFill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Char char="○"/>
              <a:defRPr>
                <a:solidFill>
                  <a:schemeClr val="dk2"/>
                </a:solidFill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chemeClr val="dk2"/>
                </a:solidFill>
              </a:rPr>
              <a:t>‹#›</a:t>
            </a:fld>
            <a:endParaRPr lang="en" sz="1000">
              <a:solidFill>
                <a:schemeClr val="dk2"/>
              </a:solidFill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60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1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4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 txBox="1">
            <a:spLocks noGrp="1"/>
          </p:cNvSpPr>
          <p:nvPr>
            <p:ph type="ctrTitle"/>
          </p:nvPr>
        </p:nvSpPr>
        <p:spPr>
          <a:xfrm>
            <a:off x="311708" y="1263775"/>
            <a:ext cx="8520600" cy="20526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7200">
                <a:solidFill>
                  <a:srgbClr val="FFFFFF"/>
                </a:solidFill>
              </a:rPr>
              <a:t>Lección 2</a:t>
            </a:r>
          </a:p>
        </p:txBody>
      </p:sp>
      <p:sp>
        <p:nvSpPr>
          <p:cNvPr id="55" name="Shape 55"/>
          <p:cNvSpPr txBox="1">
            <a:spLocks noGrp="1"/>
          </p:cNvSpPr>
          <p:nvPr>
            <p:ph type="subTitle" idx="1"/>
          </p:nvPr>
        </p:nvSpPr>
        <p:spPr>
          <a:xfrm>
            <a:off x="311700" y="3993225"/>
            <a:ext cx="8520600" cy="792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Lección 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uFillTx/>
              </a:rPr>
              <a:t>La </a:t>
            </a:r>
            <a:r>
              <a:rPr lang="en-US" dirty="0" err="1" smtClean="0">
                <a:uFillTx/>
              </a:rPr>
              <a:t>fecha</a:t>
            </a:r>
            <a:r>
              <a:rPr lang="en-US" dirty="0" smtClean="0">
                <a:uFillTx/>
              </a:rPr>
              <a:t>: </a:t>
            </a:r>
            <a:endParaRPr lang="en-US" dirty="0">
              <a:uFillTx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001" y="1072167"/>
            <a:ext cx="6447501" cy="3458855"/>
          </a:xfrm>
        </p:spPr>
        <p:txBody>
          <a:bodyPr/>
          <a:lstStyle/>
          <a:p>
            <a:r>
              <a:rPr lang="en-US" dirty="0" smtClean="0">
                <a:uFillTx/>
              </a:rPr>
              <a:t>In English, we say Today is March 10</a:t>
            </a:r>
            <a:r>
              <a:rPr lang="en-US" baseline="30000" dirty="0" smtClean="0">
                <a:uFillTx/>
              </a:rPr>
              <a:t>th</a:t>
            </a:r>
            <a:r>
              <a:rPr lang="en-US" dirty="0" smtClean="0">
                <a:uFillTx/>
              </a:rPr>
              <a:t>…</a:t>
            </a:r>
          </a:p>
          <a:p>
            <a:r>
              <a:rPr lang="en-US" dirty="0" err="1" smtClean="0">
                <a:uFillTx/>
              </a:rPr>
              <a:t>En</a:t>
            </a:r>
            <a:r>
              <a:rPr lang="en-US" dirty="0" smtClean="0">
                <a:uFillTx/>
              </a:rPr>
              <a:t> </a:t>
            </a:r>
            <a:r>
              <a:rPr lang="en-US" dirty="0" err="1" smtClean="0">
                <a:uFillTx/>
              </a:rPr>
              <a:t>español</a:t>
            </a:r>
            <a:r>
              <a:rPr lang="en-US" dirty="0" smtClean="0">
                <a:uFillTx/>
              </a:rPr>
              <a:t>, se dice… </a:t>
            </a:r>
          </a:p>
          <a:p>
            <a:endParaRPr lang="en-US" dirty="0">
              <a:uFillTx/>
            </a:endParaRPr>
          </a:p>
          <a:p>
            <a:endParaRPr lang="en-US" dirty="0" smtClean="0">
              <a:uFillTx/>
            </a:endParaRPr>
          </a:p>
          <a:p>
            <a:r>
              <a:rPr lang="en-US" dirty="0" err="1" smtClean="0">
                <a:uFillTx/>
              </a:rPr>
              <a:t>Es</a:t>
            </a:r>
            <a:r>
              <a:rPr lang="en-US" dirty="0" smtClean="0">
                <a:uFillTx/>
              </a:rPr>
              <a:t> + el </a:t>
            </a:r>
            <a:r>
              <a:rPr lang="en-US" dirty="0" smtClean="0">
                <a:solidFill>
                  <a:srgbClr val="FF0000"/>
                </a:solidFill>
                <a:uFillTx/>
              </a:rPr>
              <a:t>__#___</a:t>
            </a:r>
            <a:r>
              <a:rPr lang="en-US" dirty="0" smtClean="0">
                <a:uFillTx/>
              </a:rPr>
              <a:t>+ de + </a:t>
            </a:r>
            <a:r>
              <a:rPr lang="en-US" dirty="0" err="1" smtClean="0">
                <a:solidFill>
                  <a:srgbClr val="00B050"/>
                </a:solidFill>
                <a:uFillTx/>
              </a:rPr>
              <a:t>mes</a:t>
            </a:r>
            <a:r>
              <a:rPr lang="en-US" dirty="0" smtClean="0">
                <a:solidFill>
                  <a:srgbClr val="00B050"/>
                </a:solidFill>
                <a:uFillTx/>
              </a:rPr>
              <a:t>. </a:t>
            </a:r>
            <a:endParaRPr lang="en-US" dirty="0">
              <a:solidFill>
                <a:srgbClr val="00B050"/>
              </a:solidFill>
              <a:uFillTx/>
            </a:endParaRPr>
          </a:p>
          <a:p>
            <a:r>
              <a:rPr lang="en-US" dirty="0" smtClean="0">
                <a:uFillTx/>
              </a:rPr>
              <a:t>Hoy </a:t>
            </a:r>
            <a:r>
              <a:rPr lang="en-US" dirty="0" err="1" smtClean="0">
                <a:uFillTx/>
              </a:rPr>
              <a:t>es</a:t>
            </a:r>
            <a:r>
              <a:rPr lang="en-US" dirty="0" smtClean="0">
                <a:uFillTx/>
              </a:rPr>
              <a:t> </a:t>
            </a:r>
            <a:r>
              <a:rPr lang="en-US" dirty="0">
                <a:solidFill>
                  <a:srgbClr val="FF0000"/>
                </a:solidFill>
              </a:rPr>
              <a:t>el 10 </a:t>
            </a:r>
            <a:r>
              <a:rPr lang="en-US" dirty="0" smtClean="0">
                <a:uFillTx/>
              </a:rPr>
              <a:t>de </a:t>
            </a:r>
            <a:r>
              <a:rPr lang="en-US" sz="2400" dirty="0" err="1">
                <a:solidFill>
                  <a:srgbClr val="00B050"/>
                </a:solidFill>
              </a:rPr>
              <a:t>marzo</a:t>
            </a:r>
            <a:r>
              <a:rPr lang="en-US" sz="2400" dirty="0">
                <a:solidFill>
                  <a:srgbClr val="00B050"/>
                </a:solidFill>
              </a:rPr>
              <a:t>.  </a:t>
            </a:r>
            <a:endParaRPr lang="en-US" dirty="0" smtClean="0">
              <a:solidFill>
                <a:srgbClr val="00B050"/>
              </a:solidFill>
              <a:uFillTx/>
            </a:endParaRPr>
          </a:p>
          <a:p>
            <a:r>
              <a:rPr lang="en-US" dirty="0" err="1" smtClean="0">
                <a:uFillTx/>
              </a:rPr>
              <a:t>Mi</a:t>
            </a:r>
            <a:r>
              <a:rPr lang="en-US" dirty="0" smtClean="0">
                <a:uFillTx/>
              </a:rPr>
              <a:t> </a:t>
            </a:r>
            <a:r>
              <a:rPr lang="en-US" dirty="0" err="1" smtClean="0">
                <a:uFillTx/>
              </a:rPr>
              <a:t>cumpleaños</a:t>
            </a:r>
            <a:r>
              <a:rPr lang="en-US" dirty="0" smtClean="0">
                <a:uFillTx/>
              </a:rPr>
              <a:t> </a:t>
            </a:r>
            <a:r>
              <a:rPr lang="en-US" dirty="0" err="1" smtClean="0">
                <a:uFillTx/>
              </a:rPr>
              <a:t>es</a:t>
            </a:r>
            <a:r>
              <a:rPr lang="en-US" dirty="0" smtClean="0">
                <a:uFillTx/>
              </a:rPr>
              <a:t> el 10 de </a:t>
            </a:r>
            <a:r>
              <a:rPr lang="en-US" dirty="0" err="1" smtClean="0">
                <a:uFillTx/>
              </a:rPr>
              <a:t>abril</a:t>
            </a:r>
            <a:r>
              <a:rPr lang="en-US" dirty="0" smtClean="0">
                <a:uFillTx/>
              </a:rPr>
              <a:t>. </a:t>
            </a:r>
          </a:p>
          <a:p>
            <a:r>
              <a:rPr lang="en-US" dirty="0" smtClean="0">
                <a:uFillTx/>
              </a:rPr>
              <a:t>El </a:t>
            </a:r>
            <a:r>
              <a:rPr lang="en-US" dirty="0" err="1" smtClean="0">
                <a:uFillTx/>
              </a:rPr>
              <a:t>cumpleaños</a:t>
            </a:r>
            <a:r>
              <a:rPr lang="en-US" dirty="0" smtClean="0">
                <a:uFillTx/>
              </a:rPr>
              <a:t> de mi </a:t>
            </a:r>
            <a:r>
              <a:rPr lang="en-US" dirty="0" err="1" smtClean="0">
                <a:uFillTx/>
              </a:rPr>
              <a:t>amiga</a:t>
            </a:r>
            <a:r>
              <a:rPr lang="en-US" dirty="0" smtClean="0">
                <a:uFillTx/>
              </a:rPr>
              <a:t> </a:t>
            </a:r>
            <a:r>
              <a:rPr lang="en-US" dirty="0" err="1" smtClean="0">
                <a:uFillTx/>
              </a:rPr>
              <a:t>es</a:t>
            </a:r>
            <a:r>
              <a:rPr lang="en-US" dirty="0" smtClean="0">
                <a:uFillTx/>
              </a:rPr>
              <a:t> el 19 de </a:t>
            </a:r>
            <a:r>
              <a:rPr lang="en-US" dirty="0" err="1" smtClean="0">
                <a:uFillTx/>
              </a:rPr>
              <a:t>abril</a:t>
            </a:r>
            <a:r>
              <a:rPr lang="en-US" dirty="0" smtClean="0">
                <a:uFillTx/>
              </a:rPr>
              <a:t>.  </a:t>
            </a:r>
          </a:p>
          <a:p>
            <a:endParaRPr lang="en-US" dirty="0">
              <a:uFillTx/>
            </a:endParaRPr>
          </a:p>
          <a:p>
            <a:r>
              <a:rPr lang="en-US" dirty="0" smtClean="0">
                <a:uFillTx/>
              </a:rPr>
              <a:t>*** OJO**** the first day of the month is always</a:t>
            </a:r>
            <a:r>
              <a:rPr lang="en-US" b="1" dirty="0">
                <a:solidFill>
                  <a:srgbClr val="00B050"/>
                </a:solidFill>
              </a:rPr>
              <a:t>…. El primero de </a:t>
            </a:r>
            <a:r>
              <a:rPr lang="en-US" dirty="0" smtClean="0">
                <a:uFillTx/>
              </a:rPr>
              <a:t>…. </a:t>
            </a:r>
            <a:endParaRPr lang="en-US" dirty="0"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066742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>
                <a:uFillTx/>
              </a:rPr>
              <a:t>Más</a:t>
            </a:r>
            <a:r>
              <a:rPr lang="en-US" dirty="0">
                <a:uFillTx/>
              </a:rPr>
              <a:t> </a:t>
            </a:r>
            <a:r>
              <a:rPr lang="en-US" dirty="0" err="1" smtClean="0">
                <a:uFillTx/>
              </a:rPr>
              <a:t>práctica</a:t>
            </a:r>
            <a:r>
              <a:rPr lang="en-US" dirty="0" smtClean="0">
                <a:uFillTx/>
              </a:rPr>
              <a:t>… (</a:t>
            </a:r>
            <a:r>
              <a:rPr lang="en-US" dirty="0" err="1" smtClean="0">
                <a:uFillTx/>
              </a:rPr>
              <a:t>pizarras</a:t>
            </a:r>
            <a:r>
              <a:rPr lang="en-US" dirty="0" smtClean="0">
                <a:uFillTx/>
              </a:rPr>
              <a:t>)</a:t>
            </a:r>
            <a:endParaRPr lang="en-US" dirty="0">
              <a:uFillTx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+mj-lt"/>
              <a:buAutoNum type="arabicPeriod"/>
            </a:pPr>
            <a:r>
              <a:rPr lang="en-US" dirty="0" err="1" smtClean="0">
                <a:uFillTx/>
              </a:rPr>
              <a:t>Tu</a:t>
            </a:r>
            <a:r>
              <a:rPr lang="en-US" dirty="0" smtClean="0">
                <a:uFillTx/>
              </a:rPr>
              <a:t> </a:t>
            </a:r>
            <a:r>
              <a:rPr lang="en-US" dirty="0" err="1" smtClean="0">
                <a:uFillTx/>
              </a:rPr>
              <a:t>cumpleaños</a:t>
            </a:r>
            <a:endParaRPr lang="en-US" dirty="0" smtClean="0">
              <a:uFillTx/>
            </a:endParaRPr>
          </a:p>
          <a:p>
            <a:pPr marL="342900" indent="-342900">
              <a:buFont typeface="+mj-lt"/>
              <a:buAutoNum type="arabicPeriod"/>
            </a:pPr>
            <a:endParaRPr lang="en-US" dirty="0">
              <a:uFillTx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dirty="0" smtClean="0">
                <a:uFillTx/>
              </a:rPr>
              <a:t>El </a:t>
            </a:r>
            <a:r>
              <a:rPr lang="en-US" dirty="0" err="1" smtClean="0">
                <a:uFillTx/>
              </a:rPr>
              <a:t>día</a:t>
            </a:r>
            <a:r>
              <a:rPr lang="en-US" dirty="0" smtClean="0">
                <a:uFillTx/>
              </a:rPr>
              <a:t> de </a:t>
            </a:r>
            <a:r>
              <a:rPr lang="en-US" dirty="0" err="1" smtClean="0">
                <a:uFillTx/>
              </a:rPr>
              <a:t>independencia</a:t>
            </a:r>
            <a:endParaRPr lang="en-US" dirty="0" smtClean="0">
              <a:uFillTx/>
            </a:endParaRPr>
          </a:p>
          <a:p>
            <a:pPr marL="342900" indent="-342900">
              <a:buFont typeface="+mj-lt"/>
              <a:buAutoNum type="arabicPeriod"/>
            </a:pPr>
            <a:endParaRPr lang="en-US" dirty="0">
              <a:uFillTx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dirty="0" smtClean="0">
                <a:uFillTx/>
              </a:rPr>
              <a:t>El </a:t>
            </a:r>
            <a:r>
              <a:rPr lang="en-US" dirty="0" err="1" smtClean="0">
                <a:uFillTx/>
              </a:rPr>
              <a:t>cumpleaños</a:t>
            </a:r>
            <a:r>
              <a:rPr lang="en-US" dirty="0" smtClean="0">
                <a:uFillTx/>
              </a:rPr>
              <a:t> de </a:t>
            </a:r>
            <a:r>
              <a:rPr lang="en-US" dirty="0" err="1" smtClean="0">
                <a:uFillTx/>
              </a:rPr>
              <a:t>tu</a:t>
            </a:r>
            <a:r>
              <a:rPr lang="en-US" dirty="0" smtClean="0">
                <a:uFillTx/>
              </a:rPr>
              <a:t> amigo.  </a:t>
            </a:r>
          </a:p>
          <a:p>
            <a:pPr marL="342900" indent="-342900">
              <a:buFont typeface="+mj-lt"/>
              <a:buAutoNum type="arabicPeriod"/>
            </a:pPr>
            <a:endParaRPr lang="en-US" dirty="0">
              <a:uFillTx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dirty="0" smtClean="0">
                <a:uFillTx/>
              </a:rPr>
              <a:t>El </a:t>
            </a:r>
            <a:r>
              <a:rPr lang="en-US" dirty="0" err="1" smtClean="0">
                <a:uFillTx/>
              </a:rPr>
              <a:t>cumpleaños</a:t>
            </a:r>
            <a:r>
              <a:rPr lang="en-US" dirty="0" smtClean="0">
                <a:uFillTx/>
              </a:rPr>
              <a:t> de Srta. Nieves</a:t>
            </a:r>
          </a:p>
          <a:p>
            <a:endParaRPr lang="en-US" dirty="0">
              <a:uFillTx/>
            </a:endParaRPr>
          </a:p>
          <a:p>
            <a:r>
              <a:rPr lang="en-US" dirty="0" smtClean="0">
                <a:uFillTx/>
              </a:rPr>
              <a:t>El primer </a:t>
            </a:r>
            <a:r>
              <a:rPr lang="en-US" dirty="0" err="1" smtClean="0">
                <a:uFillTx/>
              </a:rPr>
              <a:t>día</a:t>
            </a:r>
            <a:r>
              <a:rPr lang="en-US" dirty="0" smtClean="0">
                <a:uFillTx/>
              </a:rPr>
              <a:t> del </a:t>
            </a:r>
            <a:r>
              <a:rPr lang="en-US" dirty="0" err="1" smtClean="0">
                <a:uFillTx/>
              </a:rPr>
              <a:t>año</a:t>
            </a:r>
            <a:r>
              <a:rPr lang="en-US" dirty="0" smtClean="0">
                <a:uFillTx/>
              </a:rPr>
              <a:t> </a:t>
            </a:r>
            <a:endParaRPr lang="en-US" dirty="0">
              <a:uFillTx/>
            </a:endParaRPr>
          </a:p>
          <a:p>
            <a:pPr>
              <a:buNone/>
            </a:pPr>
            <a:endParaRPr lang="en-US" dirty="0" smtClean="0"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213369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Despegue</a:t>
            </a:r>
            <a:r>
              <a:rPr lang="en-US" dirty="0" smtClean="0"/>
              <a:t> ¿</a:t>
            </a:r>
            <a:r>
              <a:rPr lang="en-US" dirty="0" err="1" smtClean="0"/>
              <a:t>Cuáles</a:t>
            </a:r>
            <a:r>
              <a:rPr lang="en-US" dirty="0" smtClean="0"/>
              <a:t> son </a:t>
            </a:r>
            <a:r>
              <a:rPr lang="en-US" dirty="0" err="1" smtClean="0"/>
              <a:t>los</a:t>
            </a:r>
            <a:r>
              <a:rPr lang="en-US" dirty="0" smtClean="0"/>
              <a:t> </a:t>
            </a:r>
            <a:r>
              <a:rPr lang="en-US" dirty="0" err="1" smtClean="0"/>
              <a:t>meses</a:t>
            </a:r>
            <a:r>
              <a:rPr lang="en-US" dirty="0" smtClean="0"/>
              <a:t> de…?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sz="2400" dirty="0" smtClean="0"/>
              <a:t>1. El </a:t>
            </a:r>
            <a:r>
              <a:rPr lang="en-US" sz="2400" dirty="0" err="1" smtClean="0"/>
              <a:t>otoño</a:t>
            </a:r>
            <a:endParaRPr lang="en-US" sz="2400" dirty="0" smtClean="0"/>
          </a:p>
          <a:p>
            <a:pPr>
              <a:buNone/>
            </a:pPr>
            <a:r>
              <a:rPr lang="en-US" sz="2400" dirty="0" smtClean="0"/>
              <a:t>2. Primavera</a:t>
            </a:r>
          </a:p>
          <a:p>
            <a:pPr>
              <a:buNone/>
            </a:pPr>
            <a:r>
              <a:rPr lang="en-US" sz="2400" dirty="0" smtClean="0"/>
              <a:t>3. </a:t>
            </a:r>
            <a:r>
              <a:rPr lang="en-US" sz="2400" dirty="0" err="1" smtClean="0"/>
              <a:t>Verano</a:t>
            </a:r>
            <a:endParaRPr lang="en-US" sz="2400" dirty="0" smtClean="0"/>
          </a:p>
          <a:p>
            <a:pPr>
              <a:buNone/>
            </a:pPr>
            <a:r>
              <a:rPr lang="en-US" dirty="0" err="1" smtClean="0"/>
              <a:t>Ejemplo</a:t>
            </a:r>
            <a:r>
              <a:rPr lang="en-US" dirty="0" smtClean="0"/>
              <a:t>:  Los </a:t>
            </a:r>
            <a:r>
              <a:rPr lang="en-US" dirty="0" err="1" smtClean="0"/>
              <a:t>meses</a:t>
            </a:r>
            <a:r>
              <a:rPr lang="en-US" dirty="0" smtClean="0"/>
              <a:t> de </a:t>
            </a:r>
            <a:r>
              <a:rPr lang="en-US" b="1" u="sng" dirty="0" err="1"/>
              <a:t>i</a:t>
            </a:r>
            <a:r>
              <a:rPr lang="en-US" b="1" u="sng" dirty="0" err="1" smtClean="0"/>
              <a:t>nvierno</a:t>
            </a:r>
            <a:r>
              <a:rPr lang="en-US" dirty="0" smtClean="0"/>
              <a:t> son </a:t>
            </a:r>
            <a:r>
              <a:rPr lang="en-US" dirty="0" err="1" smtClean="0">
                <a:solidFill>
                  <a:srgbClr val="FF0000"/>
                </a:solidFill>
              </a:rPr>
              <a:t>diciembre</a:t>
            </a:r>
            <a:r>
              <a:rPr lang="en-US" dirty="0" smtClean="0">
                <a:solidFill>
                  <a:srgbClr val="FF0000"/>
                </a:solidFill>
              </a:rPr>
              <a:t>, </a:t>
            </a:r>
            <a:r>
              <a:rPr lang="en-US" dirty="0" err="1" smtClean="0">
                <a:solidFill>
                  <a:srgbClr val="FF0000"/>
                </a:solidFill>
              </a:rPr>
              <a:t>enero</a:t>
            </a:r>
            <a:r>
              <a:rPr lang="en-US" dirty="0" smtClean="0">
                <a:solidFill>
                  <a:srgbClr val="FF0000"/>
                </a:solidFill>
              </a:rPr>
              <a:t>, </a:t>
            </a:r>
            <a:r>
              <a:rPr lang="en-US" dirty="0" err="1" smtClean="0">
                <a:solidFill>
                  <a:srgbClr val="FF0000"/>
                </a:solidFill>
              </a:rPr>
              <a:t>febrero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4141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  <p:pic>
        <p:nvPicPr>
          <p:cNvPr id="1026" name="Picture 2" descr="Image result for que tiempo hace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0028" y="554288"/>
            <a:ext cx="5347128" cy="4014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8372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¿</a:t>
            </a:r>
            <a:r>
              <a:rPr lang="en-US" dirty="0" err="1" smtClean="0"/>
              <a:t>Llueve</a:t>
            </a:r>
            <a:r>
              <a:rPr lang="en-US" dirty="0" smtClean="0"/>
              <a:t> o </a:t>
            </a:r>
            <a:r>
              <a:rPr lang="en-US" dirty="0" err="1" smtClean="0"/>
              <a:t>nieva</a:t>
            </a:r>
            <a:r>
              <a:rPr lang="en-US" dirty="0" smtClean="0"/>
              <a:t>?</a:t>
            </a:r>
            <a:endParaRPr lang="en-US" dirty="0"/>
          </a:p>
        </p:txBody>
      </p:sp>
      <p:pic>
        <p:nvPicPr>
          <p:cNvPr id="3074" name="Picture 2" descr="Image result for raini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4467" y="1152525"/>
            <a:ext cx="4555066" cy="341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5397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¿</a:t>
            </a:r>
            <a:r>
              <a:rPr lang="en-US" dirty="0" err="1" smtClean="0"/>
              <a:t>Nieva</a:t>
            </a:r>
            <a:r>
              <a:rPr lang="en-US" dirty="0" smtClean="0"/>
              <a:t> o </a:t>
            </a:r>
            <a:r>
              <a:rPr lang="en-US" dirty="0" err="1" smtClean="0"/>
              <a:t>hace</a:t>
            </a:r>
            <a:r>
              <a:rPr lang="en-US" dirty="0" smtClean="0"/>
              <a:t> </a:t>
            </a:r>
            <a:r>
              <a:rPr lang="en-US" dirty="0" err="1" smtClean="0"/>
              <a:t>calor</a:t>
            </a:r>
            <a:r>
              <a:rPr lang="en-US" dirty="0" smtClean="0"/>
              <a:t>? 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69898" y="1062548"/>
            <a:ext cx="5227448" cy="3478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103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¿</a:t>
            </a:r>
            <a:r>
              <a:rPr lang="en-US" dirty="0" err="1" smtClean="0"/>
              <a:t>Hace</a:t>
            </a:r>
            <a:r>
              <a:rPr lang="en-US" dirty="0" smtClean="0"/>
              <a:t> </a:t>
            </a:r>
            <a:r>
              <a:rPr lang="en-US" dirty="0" err="1" smtClean="0"/>
              <a:t>calor</a:t>
            </a:r>
            <a:r>
              <a:rPr lang="en-US" dirty="0" smtClean="0"/>
              <a:t> o </a:t>
            </a:r>
            <a:r>
              <a:rPr lang="en-US" dirty="0" err="1" smtClean="0"/>
              <a:t>hace</a:t>
            </a:r>
            <a:r>
              <a:rPr lang="en-US" dirty="0" smtClean="0"/>
              <a:t> </a:t>
            </a:r>
            <a:r>
              <a:rPr lang="en-US" dirty="0" err="1" smtClean="0"/>
              <a:t>viento</a:t>
            </a:r>
            <a:r>
              <a:rPr lang="en-US" dirty="0" smtClean="0"/>
              <a:t>? 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41308" y="1152525"/>
            <a:ext cx="6061383" cy="341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037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¿</a:t>
            </a:r>
            <a:r>
              <a:rPr lang="en-US" dirty="0" err="1" smtClean="0"/>
              <a:t>Hace</a:t>
            </a:r>
            <a:r>
              <a:rPr lang="en-US" dirty="0" smtClean="0"/>
              <a:t> </a:t>
            </a:r>
            <a:r>
              <a:rPr lang="en-US" dirty="0" err="1" smtClean="0"/>
              <a:t>frio</a:t>
            </a:r>
            <a:r>
              <a:rPr lang="en-US" dirty="0" smtClean="0"/>
              <a:t> o </a:t>
            </a:r>
            <a:r>
              <a:rPr lang="en-US" dirty="0" err="1" smtClean="0"/>
              <a:t>hace</a:t>
            </a:r>
            <a:r>
              <a:rPr lang="en-US" dirty="0" smtClean="0"/>
              <a:t> </a:t>
            </a:r>
            <a:r>
              <a:rPr lang="en-US" dirty="0" err="1" smtClean="0"/>
              <a:t>calor</a:t>
            </a:r>
            <a:r>
              <a:rPr lang="en-US" dirty="0" smtClean="0"/>
              <a:t>? 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84963" y="1114555"/>
            <a:ext cx="4535772" cy="3018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2653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¿</a:t>
            </a:r>
            <a:r>
              <a:rPr lang="en-US" dirty="0" err="1" smtClean="0"/>
              <a:t>Hace</a:t>
            </a:r>
            <a:r>
              <a:rPr lang="en-US" dirty="0" smtClean="0"/>
              <a:t> </a:t>
            </a:r>
            <a:r>
              <a:rPr lang="en-US" dirty="0" err="1" smtClean="0"/>
              <a:t>viento</a:t>
            </a:r>
            <a:r>
              <a:rPr lang="en-US" dirty="0" smtClean="0"/>
              <a:t> o </a:t>
            </a:r>
            <a:r>
              <a:rPr lang="en-US" dirty="0" err="1" smtClean="0"/>
              <a:t>está</a:t>
            </a:r>
            <a:r>
              <a:rPr lang="en-US" dirty="0" smtClean="0"/>
              <a:t> </a:t>
            </a:r>
            <a:r>
              <a:rPr lang="en-US" dirty="0" err="1" smtClean="0"/>
              <a:t>nublado</a:t>
            </a:r>
            <a:r>
              <a:rPr lang="en-US" dirty="0" smtClean="0"/>
              <a:t>? </a:t>
            </a:r>
            <a:endParaRPr lang="en-US" dirty="0"/>
          </a:p>
        </p:txBody>
      </p:sp>
      <p:pic>
        <p:nvPicPr>
          <p:cNvPr id="4098" name="Picture 2" descr="Image result for cloudy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7847" y="1152525"/>
            <a:ext cx="5188306" cy="341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7133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¿</a:t>
            </a:r>
            <a:r>
              <a:rPr lang="en-US" dirty="0" err="1" smtClean="0"/>
              <a:t>Hace</a:t>
            </a:r>
            <a:r>
              <a:rPr lang="en-US" dirty="0" smtClean="0"/>
              <a:t> sol o </a:t>
            </a:r>
            <a:r>
              <a:rPr lang="en-US" dirty="0" err="1" smtClean="0"/>
              <a:t>está</a:t>
            </a:r>
            <a:r>
              <a:rPr lang="en-US" dirty="0" smtClean="0"/>
              <a:t> </a:t>
            </a:r>
            <a:r>
              <a:rPr lang="en-US" dirty="0" err="1" smtClean="0"/>
              <a:t>nublado</a:t>
            </a:r>
            <a:r>
              <a:rPr lang="en-US" dirty="0" smtClean="0"/>
              <a:t>? </a:t>
            </a:r>
            <a:endParaRPr lang="en-US" dirty="0"/>
          </a:p>
        </p:txBody>
      </p:sp>
      <p:pic>
        <p:nvPicPr>
          <p:cNvPr id="5122" name="Picture 2" descr="Image result for sunny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8960" y="1152525"/>
            <a:ext cx="5466080" cy="341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0743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Despegue</a:t>
            </a:r>
            <a:r>
              <a:rPr lang="en-US" dirty="0" smtClean="0"/>
              <a:t>: ¿</a:t>
            </a:r>
            <a:r>
              <a:rPr lang="en-US" dirty="0" err="1" smtClean="0"/>
              <a:t>Cómo</a:t>
            </a:r>
            <a:r>
              <a:rPr lang="en-US" dirty="0" smtClean="0"/>
              <a:t> se dice </a:t>
            </a:r>
            <a:r>
              <a:rPr lang="en-US" dirty="0" err="1" smtClean="0"/>
              <a:t>en</a:t>
            </a:r>
            <a:r>
              <a:rPr lang="en-US" dirty="0" smtClean="0"/>
              <a:t> </a:t>
            </a:r>
            <a:r>
              <a:rPr lang="en-US" dirty="0" err="1" smtClean="0"/>
              <a:t>inglés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1. </a:t>
            </a:r>
            <a:r>
              <a:rPr lang="en-US" dirty="0" err="1" smtClean="0"/>
              <a:t>Yo</a:t>
            </a:r>
            <a:r>
              <a:rPr lang="en-US" dirty="0" smtClean="0"/>
              <a:t> </a:t>
            </a:r>
            <a:r>
              <a:rPr lang="en-US" dirty="0" err="1" smtClean="0"/>
              <a:t>tengo</a:t>
            </a:r>
            <a:r>
              <a:rPr lang="en-US" dirty="0" smtClean="0"/>
              <a:t> </a:t>
            </a:r>
            <a:r>
              <a:rPr lang="en-US" dirty="0" err="1" smtClean="0"/>
              <a:t>dieciséis</a:t>
            </a:r>
            <a:r>
              <a:rPr lang="en-US" dirty="0" smtClean="0"/>
              <a:t> </a:t>
            </a:r>
            <a:r>
              <a:rPr lang="en-US" dirty="0" err="1" smtClean="0"/>
              <a:t>años</a:t>
            </a:r>
            <a:r>
              <a:rPr lang="en-US" dirty="0" smtClean="0"/>
              <a:t>.</a:t>
            </a:r>
          </a:p>
          <a:p>
            <a:r>
              <a:rPr lang="en-US" dirty="0" smtClean="0"/>
              <a:t>2. </a:t>
            </a:r>
            <a:r>
              <a:rPr lang="en-US" dirty="0" err="1" smtClean="0"/>
              <a:t>Estoy</a:t>
            </a:r>
            <a:r>
              <a:rPr lang="en-US" dirty="0" smtClean="0"/>
              <a:t> </a:t>
            </a:r>
            <a:r>
              <a:rPr lang="en-US" dirty="0" err="1" smtClean="0"/>
              <a:t>así</a:t>
            </a:r>
            <a:r>
              <a:rPr lang="en-US" dirty="0" smtClean="0"/>
              <a:t> </a:t>
            </a:r>
            <a:r>
              <a:rPr lang="en-US" dirty="0" err="1" smtClean="0"/>
              <a:t>así</a:t>
            </a:r>
            <a:r>
              <a:rPr lang="en-US" dirty="0" smtClean="0"/>
              <a:t>. </a:t>
            </a:r>
          </a:p>
          <a:p>
            <a:r>
              <a:rPr lang="en-US" dirty="0" smtClean="0"/>
              <a:t>3. Me </a:t>
            </a:r>
            <a:r>
              <a:rPr lang="en-US" dirty="0" err="1" smtClean="0"/>
              <a:t>llamo</a:t>
            </a:r>
            <a:r>
              <a:rPr lang="en-US" dirty="0" smtClean="0"/>
              <a:t> Jorge. </a:t>
            </a:r>
          </a:p>
          <a:p>
            <a:r>
              <a:rPr lang="en-US" dirty="0" smtClean="0"/>
              <a:t>4. (Punto bono) </a:t>
            </a:r>
            <a:r>
              <a:rPr lang="en-US" dirty="0" err="1" smtClean="0"/>
              <a:t>Mi</a:t>
            </a:r>
            <a:r>
              <a:rPr lang="en-US" dirty="0" smtClean="0"/>
              <a:t> </a:t>
            </a:r>
            <a:r>
              <a:rPr lang="en-US" dirty="0" err="1" smtClean="0"/>
              <a:t>cumpleaños</a:t>
            </a:r>
            <a:r>
              <a:rPr lang="en-US" dirty="0" smtClean="0"/>
              <a:t> </a:t>
            </a:r>
            <a:r>
              <a:rPr lang="en-US" dirty="0" err="1" smtClean="0"/>
              <a:t>es</a:t>
            </a:r>
            <a:r>
              <a:rPr lang="en-US" dirty="0" smtClean="0"/>
              <a:t> el 25 de </a:t>
            </a:r>
            <a:r>
              <a:rPr lang="en-US" dirty="0" err="1" smtClean="0"/>
              <a:t>agosto</a:t>
            </a:r>
            <a:r>
              <a:rPr lang="en-US" dirty="0" smtClean="0"/>
              <a:t>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8959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¿</a:t>
            </a:r>
            <a:r>
              <a:rPr lang="en-US" dirty="0" err="1" smtClean="0"/>
              <a:t>Qué</a:t>
            </a:r>
            <a:r>
              <a:rPr lang="en-US" dirty="0" smtClean="0"/>
              <a:t> </a:t>
            </a:r>
            <a:r>
              <a:rPr lang="en-US" dirty="0" err="1" smtClean="0"/>
              <a:t>tiempo</a:t>
            </a:r>
            <a:r>
              <a:rPr lang="en-US" dirty="0" smtClean="0"/>
              <a:t> </a:t>
            </a:r>
            <a:r>
              <a:rPr lang="en-US" dirty="0" err="1" smtClean="0"/>
              <a:t>hace</a:t>
            </a:r>
            <a:r>
              <a:rPr lang="en-US" dirty="0" smtClean="0"/>
              <a:t>? </a:t>
            </a:r>
            <a:endParaRPr lang="en-US" dirty="0"/>
          </a:p>
        </p:txBody>
      </p:sp>
      <p:pic>
        <p:nvPicPr>
          <p:cNvPr id="4" name="Picture 2" descr="Image result for cloudy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7847" y="1152525"/>
            <a:ext cx="5188306" cy="341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5528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¿</a:t>
            </a:r>
            <a:r>
              <a:rPr lang="en-US" dirty="0" err="1" smtClean="0"/>
              <a:t>Cuándo</a:t>
            </a:r>
            <a:r>
              <a:rPr lang="en-US" dirty="0" smtClean="0"/>
              <a:t> </a:t>
            </a:r>
            <a:r>
              <a:rPr lang="en-US" dirty="0" err="1" smtClean="0"/>
              <a:t>es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1.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510" y="1152475"/>
            <a:ext cx="4350245" cy="3182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886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¿</a:t>
            </a:r>
            <a:r>
              <a:rPr lang="en-US" dirty="0" err="1" smtClean="0"/>
              <a:t>Cuándo</a:t>
            </a:r>
            <a:r>
              <a:rPr lang="en-US" dirty="0" smtClean="0"/>
              <a:t> </a:t>
            </a:r>
            <a:r>
              <a:rPr lang="en-US" dirty="0" err="1" smtClean="0"/>
              <a:t>es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0479" y="1907285"/>
            <a:ext cx="2549057" cy="2315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58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¿</a:t>
            </a:r>
            <a:r>
              <a:rPr lang="en-US" dirty="0" err="1" smtClean="0"/>
              <a:t>Cuándo</a:t>
            </a:r>
            <a:r>
              <a:rPr lang="en-US" dirty="0" smtClean="0"/>
              <a:t> </a:t>
            </a:r>
            <a:r>
              <a:rPr lang="en-US" dirty="0" err="1" smtClean="0"/>
              <a:t>es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285750"/>
            <a:ext cx="4572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165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¿</a:t>
            </a:r>
            <a:r>
              <a:rPr lang="en-US" dirty="0" err="1" smtClean="0"/>
              <a:t>Cuándo</a:t>
            </a:r>
            <a:r>
              <a:rPr lang="en-US" dirty="0" smtClean="0"/>
              <a:t> </a:t>
            </a:r>
            <a:r>
              <a:rPr lang="en-US" dirty="0" err="1" smtClean="0"/>
              <a:t>es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5125" y="1009650"/>
            <a:ext cx="3333750" cy="312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085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¿</a:t>
            </a:r>
            <a:r>
              <a:rPr lang="en-US" dirty="0" err="1" smtClean="0"/>
              <a:t>Cuándo</a:t>
            </a:r>
            <a:r>
              <a:rPr lang="en-US" dirty="0" smtClean="0"/>
              <a:t> </a:t>
            </a:r>
            <a:r>
              <a:rPr lang="en-US" dirty="0" err="1" smtClean="0"/>
              <a:t>es</a:t>
            </a:r>
            <a:r>
              <a:rPr lang="en-US" dirty="0" smtClean="0"/>
              <a:t>? 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7237" y="2566987"/>
            <a:ext cx="9525" cy="95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7237" y="2566987"/>
            <a:ext cx="9525" cy="95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3446" y="1311881"/>
            <a:ext cx="5851133" cy="3656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7983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¿</a:t>
            </a:r>
            <a:r>
              <a:rPr lang="en-US" dirty="0" err="1" smtClean="0"/>
              <a:t>Cuándo</a:t>
            </a:r>
            <a:r>
              <a:rPr lang="en-US" dirty="0" smtClean="0"/>
              <a:t> </a:t>
            </a:r>
            <a:r>
              <a:rPr lang="en-US" dirty="0" err="1" smtClean="0"/>
              <a:t>es</a:t>
            </a:r>
            <a:r>
              <a:rPr lang="en-US" dirty="0" smtClean="0"/>
              <a:t> </a:t>
            </a:r>
            <a:r>
              <a:rPr lang="en-US" dirty="0" err="1" smtClean="0"/>
              <a:t>tu</a:t>
            </a:r>
            <a:r>
              <a:rPr lang="en-US" dirty="0" smtClean="0"/>
              <a:t> </a:t>
            </a:r>
            <a:r>
              <a:rPr lang="en-US" dirty="0" err="1" smtClean="0"/>
              <a:t>cumpleaños</a:t>
            </a:r>
            <a:r>
              <a:rPr lang="en-US" dirty="0"/>
              <a:t>?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375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Actividad</a:t>
            </a:r>
            <a:r>
              <a:rPr lang="en-US" dirty="0" smtClean="0"/>
              <a:t> de Leer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2130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Vocabulario</a:t>
            </a:r>
            <a:r>
              <a:rPr lang="en-US" dirty="0" smtClean="0"/>
              <a:t> -------El </a:t>
            </a:r>
            <a:r>
              <a:rPr lang="en-US" dirty="0" err="1" smtClean="0"/>
              <a:t>tiempo</a:t>
            </a:r>
            <a:r>
              <a:rPr lang="en-US" dirty="0" smtClean="0"/>
              <a:t>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Hace</a:t>
            </a:r>
            <a:r>
              <a:rPr lang="en-US" dirty="0" smtClean="0"/>
              <a:t> </a:t>
            </a:r>
            <a:r>
              <a:rPr lang="en-US" dirty="0" err="1" smtClean="0"/>
              <a:t>frío</a:t>
            </a:r>
            <a:r>
              <a:rPr lang="en-US" dirty="0" smtClean="0"/>
              <a:t> </a:t>
            </a:r>
          </a:p>
          <a:p>
            <a:r>
              <a:rPr lang="en-US" dirty="0" err="1" smtClean="0"/>
              <a:t>Hace</a:t>
            </a:r>
            <a:r>
              <a:rPr lang="en-US" dirty="0" smtClean="0"/>
              <a:t> sol</a:t>
            </a:r>
          </a:p>
          <a:p>
            <a:r>
              <a:rPr lang="en-US" dirty="0" err="1" smtClean="0"/>
              <a:t>Hace</a:t>
            </a:r>
            <a:r>
              <a:rPr lang="en-US" dirty="0" smtClean="0"/>
              <a:t> </a:t>
            </a:r>
            <a:r>
              <a:rPr lang="en-US" dirty="0" err="1" smtClean="0"/>
              <a:t>calor</a:t>
            </a:r>
            <a:endParaRPr lang="en-US" dirty="0" smtClean="0"/>
          </a:p>
          <a:p>
            <a:r>
              <a:rPr lang="en-US" dirty="0" err="1" smtClean="0"/>
              <a:t>Hace</a:t>
            </a:r>
            <a:r>
              <a:rPr lang="en-US" dirty="0" smtClean="0"/>
              <a:t> </a:t>
            </a:r>
            <a:r>
              <a:rPr lang="en-US" dirty="0" err="1" smtClean="0"/>
              <a:t>viento</a:t>
            </a:r>
            <a:endParaRPr lang="en-US" dirty="0" smtClean="0"/>
          </a:p>
          <a:p>
            <a:r>
              <a:rPr lang="en-US" dirty="0" err="1" smtClean="0"/>
              <a:t>Llueve</a:t>
            </a:r>
            <a:endParaRPr lang="en-US" dirty="0" smtClean="0"/>
          </a:p>
          <a:p>
            <a:r>
              <a:rPr lang="en-US" dirty="0" err="1" smtClean="0"/>
              <a:t>Nieva</a:t>
            </a:r>
            <a:endParaRPr lang="en-US" dirty="0" smtClean="0"/>
          </a:p>
          <a:p>
            <a:r>
              <a:rPr lang="en-US" dirty="0" err="1" smtClean="0"/>
              <a:t>Está</a:t>
            </a:r>
            <a:r>
              <a:rPr lang="en-US" dirty="0" smtClean="0"/>
              <a:t> </a:t>
            </a:r>
            <a:r>
              <a:rPr lang="en-US" dirty="0" err="1" smtClean="0"/>
              <a:t>nublado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2505" y="1152475"/>
            <a:ext cx="5330496" cy="3777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2812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Shape 7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Las estaciones del año </a:t>
            </a:r>
          </a:p>
        </p:txBody>
      </p:sp>
      <p:sp>
        <p:nvSpPr>
          <p:cNvPr id="75" name="Shape 7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76" name="Shape 7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97750" y="1231550"/>
            <a:ext cx="3404850" cy="31995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hape 6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Los días de la semana </a:t>
            </a:r>
          </a:p>
        </p:txBody>
      </p:sp>
      <p:sp>
        <p:nvSpPr>
          <p:cNvPr id="61" name="Shape 6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6771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62" name="Shape 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85674" y="1412650"/>
            <a:ext cx="3163374" cy="3187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Asiento</a:t>
            </a:r>
            <a:r>
              <a:rPr lang="en-US" dirty="0" smtClean="0"/>
              <a:t> </a:t>
            </a:r>
            <a:r>
              <a:rPr lang="en-US" dirty="0" err="1" smtClean="0"/>
              <a:t>caliente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¿</a:t>
            </a:r>
            <a:r>
              <a:rPr lang="en-US" dirty="0" err="1" smtClean="0"/>
              <a:t>Te</a:t>
            </a:r>
            <a:r>
              <a:rPr lang="en-US" dirty="0" smtClean="0"/>
              <a:t> </a:t>
            </a:r>
            <a:r>
              <a:rPr lang="en-US" dirty="0" err="1" smtClean="0"/>
              <a:t>gusta</a:t>
            </a:r>
            <a:r>
              <a:rPr lang="en-US" dirty="0" smtClean="0"/>
              <a:t>…. _______?</a:t>
            </a:r>
          </a:p>
          <a:p>
            <a:r>
              <a:rPr lang="en-US" dirty="0" smtClean="0"/>
              <a:t>¿</a:t>
            </a:r>
            <a:r>
              <a:rPr lang="en-US" dirty="0" err="1" smtClean="0"/>
              <a:t>Cuándo</a:t>
            </a:r>
            <a:r>
              <a:rPr lang="en-US" dirty="0" smtClean="0"/>
              <a:t> </a:t>
            </a:r>
            <a:r>
              <a:rPr lang="en-US" dirty="0" err="1" smtClean="0"/>
              <a:t>es</a:t>
            </a:r>
            <a:r>
              <a:rPr lang="en-US" dirty="0" smtClean="0"/>
              <a:t> </a:t>
            </a:r>
            <a:r>
              <a:rPr lang="en-US" dirty="0" err="1" smtClean="0"/>
              <a:t>tu</a:t>
            </a:r>
            <a:r>
              <a:rPr lang="en-US" dirty="0" smtClean="0"/>
              <a:t> </a:t>
            </a:r>
            <a:r>
              <a:rPr lang="en-US" dirty="0" err="1" smtClean="0"/>
              <a:t>cumpleaños</a:t>
            </a:r>
            <a:r>
              <a:rPr lang="en-US" smtClean="0"/>
              <a:t>?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289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Despegue</a:t>
            </a:r>
            <a:r>
              <a:rPr lang="en-US" dirty="0" smtClean="0"/>
              <a:t>: ¿</a:t>
            </a:r>
            <a:r>
              <a:rPr lang="en-US" dirty="0" err="1" smtClean="0"/>
              <a:t>Cuándo</a:t>
            </a:r>
            <a:r>
              <a:rPr lang="en-US" dirty="0" smtClean="0"/>
              <a:t> </a:t>
            </a:r>
            <a:r>
              <a:rPr lang="en-US" dirty="0" err="1" smtClean="0"/>
              <a:t>es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1</a:t>
            </a:r>
            <a:r>
              <a:rPr lang="en-US" dirty="0" smtClean="0"/>
              <a:t>. </a:t>
            </a:r>
            <a:r>
              <a:rPr lang="en-US" dirty="0" err="1"/>
              <a:t>Tu</a:t>
            </a:r>
            <a:r>
              <a:rPr lang="en-US" dirty="0"/>
              <a:t> </a:t>
            </a:r>
            <a:r>
              <a:rPr lang="en-US" dirty="0" err="1" smtClean="0"/>
              <a:t>cumpleaños</a:t>
            </a: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2. </a:t>
            </a:r>
            <a:r>
              <a:rPr lang="en-US" dirty="0"/>
              <a:t>El </a:t>
            </a:r>
            <a:r>
              <a:rPr lang="en-US" dirty="0" err="1"/>
              <a:t>día</a:t>
            </a:r>
            <a:r>
              <a:rPr lang="en-US" dirty="0"/>
              <a:t> de </a:t>
            </a:r>
            <a:r>
              <a:rPr lang="en-US" dirty="0" err="1"/>
              <a:t>independencia</a:t>
            </a:r>
            <a:r>
              <a:rPr lang="en-US" dirty="0"/>
              <a:t> de </a:t>
            </a:r>
            <a:r>
              <a:rPr lang="en-US" dirty="0" err="1"/>
              <a:t>América</a:t>
            </a:r>
            <a:r>
              <a:rPr lang="en-US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3. El </a:t>
            </a:r>
            <a:r>
              <a:rPr lang="en-US" dirty="0" err="1" smtClean="0"/>
              <a:t>día</a:t>
            </a:r>
            <a:r>
              <a:rPr lang="en-US" dirty="0" smtClean="0"/>
              <a:t> de San </a:t>
            </a:r>
            <a:r>
              <a:rPr lang="en-US" dirty="0" err="1" smtClean="0"/>
              <a:t>Valentín</a:t>
            </a:r>
            <a:r>
              <a:rPr lang="en-US" dirty="0" smtClean="0"/>
              <a:t>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4. (Punto Bono) </a:t>
            </a:r>
            <a:r>
              <a:rPr lang="en-US" dirty="0" err="1" smtClean="0"/>
              <a:t>Tu</a:t>
            </a:r>
            <a:r>
              <a:rPr lang="en-US" dirty="0" smtClean="0"/>
              <a:t> </a:t>
            </a:r>
            <a:r>
              <a:rPr lang="en-US" dirty="0" err="1" smtClean="0"/>
              <a:t>día</a:t>
            </a:r>
            <a:r>
              <a:rPr lang="en-US" dirty="0" smtClean="0"/>
              <a:t> </a:t>
            </a:r>
            <a:r>
              <a:rPr lang="en-US" dirty="0" err="1" smtClean="0"/>
              <a:t>favorito</a:t>
            </a:r>
            <a:r>
              <a:rPr lang="en-US" dirty="0" smtClean="0"/>
              <a:t> de la </a:t>
            </a:r>
            <a:r>
              <a:rPr lang="en-US" dirty="0" err="1" smtClean="0"/>
              <a:t>semana</a:t>
            </a:r>
            <a:r>
              <a:rPr lang="en-US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6392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1974" y="1162749"/>
            <a:ext cx="8520600" cy="341640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3074" name="Picture 2" descr="Image result for que tiempo hac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849" y="-3280614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975313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Vocabulario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/>
            <a:r>
              <a:rPr lang="en-US" sz="2400" dirty="0" err="1" smtClean="0"/>
              <a:t>Canta</a:t>
            </a:r>
            <a:r>
              <a:rPr lang="en-US" sz="2400" dirty="0" smtClean="0"/>
              <a:t> </a:t>
            </a:r>
          </a:p>
          <a:p>
            <a:pPr algn="r"/>
            <a:r>
              <a:rPr lang="en-US" sz="2400" dirty="0" smtClean="0"/>
              <a:t>Escribe</a:t>
            </a:r>
          </a:p>
          <a:p>
            <a:pPr algn="r"/>
            <a:r>
              <a:rPr lang="en-US" sz="2400" dirty="0" smtClean="0"/>
              <a:t>Mira </a:t>
            </a:r>
            <a:r>
              <a:rPr lang="en-US" sz="2400" dirty="0" err="1" smtClean="0"/>
              <a:t>una</a:t>
            </a:r>
            <a:r>
              <a:rPr lang="en-US" sz="2400" dirty="0" smtClean="0"/>
              <a:t> </a:t>
            </a:r>
            <a:r>
              <a:rPr lang="en-US" sz="2400" dirty="0" err="1" smtClean="0"/>
              <a:t>película</a:t>
            </a:r>
            <a:r>
              <a:rPr lang="en-US" sz="2400" dirty="0" smtClean="0"/>
              <a:t> </a:t>
            </a:r>
          </a:p>
          <a:p>
            <a:pPr algn="r"/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pPr>
              <a:buNone/>
            </a:pPr>
            <a:r>
              <a:rPr lang="en-US" sz="2400" dirty="0" smtClean="0">
                <a:solidFill>
                  <a:srgbClr val="002060"/>
                </a:solidFill>
              </a:rPr>
              <a:t>He/she sings </a:t>
            </a:r>
          </a:p>
          <a:p>
            <a:pPr>
              <a:buNone/>
            </a:pPr>
            <a:r>
              <a:rPr lang="en-US" sz="2400" dirty="0" smtClean="0">
                <a:solidFill>
                  <a:srgbClr val="002060"/>
                </a:solidFill>
              </a:rPr>
              <a:t>He/she writes</a:t>
            </a:r>
          </a:p>
          <a:p>
            <a:pPr>
              <a:buNone/>
            </a:pPr>
            <a:r>
              <a:rPr lang="en-US" sz="2400" dirty="0" smtClean="0">
                <a:solidFill>
                  <a:srgbClr val="002060"/>
                </a:solidFill>
              </a:rPr>
              <a:t>He/she watches a movie</a:t>
            </a:r>
            <a:endParaRPr lang="en-US" sz="2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4482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Shape 8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dirty="0" smtClean="0"/>
              <a:t>El </a:t>
            </a:r>
            <a:r>
              <a:rPr lang="en-US" dirty="0" err="1" smtClean="0"/>
              <a:t>niño</a:t>
            </a:r>
            <a:r>
              <a:rPr lang="en-US" dirty="0" smtClean="0"/>
              <a:t> </a:t>
            </a:r>
            <a:r>
              <a:rPr lang="en-US" dirty="0" err="1" smtClean="0"/>
              <a:t>escucha</a:t>
            </a:r>
            <a:r>
              <a:rPr lang="en-US" dirty="0" smtClean="0"/>
              <a:t> </a:t>
            </a:r>
            <a:r>
              <a:rPr lang="en-US" dirty="0" err="1" smtClean="0"/>
              <a:t>música</a:t>
            </a:r>
            <a:r>
              <a:rPr lang="en-US" dirty="0" smtClean="0"/>
              <a:t> </a:t>
            </a:r>
            <a:endParaRPr dirty="0"/>
          </a:p>
        </p:txBody>
      </p:sp>
      <p:sp>
        <p:nvSpPr>
          <p:cNvPr id="89" name="Shape 8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  <p:pic>
        <p:nvPicPr>
          <p:cNvPr id="90" name="Shape 9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72639" y="1458930"/>
            <a:ext cx="4075736" cy="29239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dirty="0" smtClean="0"/>
              <a:t>¿Lee o escribe? </a:t>
            </a:r>
            <a:endParaRPr dirty="0"/>
          </a:p>
        </p:txBody>
      </p:sp>
      <p:sp>
        <p:nvSpPr>
          <p:cNvPr id="96" name="Shape 9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97" name="Shape 9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28887" y="1190625"/>
            <a:ext cx="4086225" cy="2762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dirty="0" smtClean="0"/>
              <a:t>¿</a:t>
            </a:r>
            <a:r>
              <a:rPr lang="en-US" dirty="0" err="1" smtClean="0"/>
              <a:t>Bailan</a:t>
            </a:r>
            <a:r>
              <a:rPr lang="en-US" dirty="0" smtClean="0"/>
              <a:t> o </a:t>
            </a:r>
            <a:r>
              <a:rPr lang="en-US" dirty="0" err="1" smtClean="0"/>
              <a:t>cantan</a:t>
            </a:r>
            <a:r>
              <a:rPr lang="en-US" dirty="0" smtClean="0"/>
              <a:t>? </a:t>
            </a:r>
            <a:endParaRPr dirty="0"/>
          </a:p>
        </p:txBody>
      </p:sp>
      <p:sp>
        <p:nvSpPr>
          <p:cNvPr id="103" name="Shape 10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104" name="Shape 10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43250" y="1279849"/>
            <a:ext cx="2857500" cy="28615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dirty="0" smtClean="0"/>
              <a:t>¿Mira la tele o </a:t>
            </a:r>
            <a:r>
              <a:rPr lang="en-US" dirty="0" err="1" smtClean="0"/>
              <a:t>baila</a:t>
            </a:r>
            <a:r>
              <a:rPr lang="en-US" dirty="0" smtClean="0"/>
              <a:t>? </a:t>
            </a:r>
            <a:endParaRPr dirty="0"/>
          </a:p>
        </p:txBody>
      </p:sp>
      <p:sp>
        <p:nvSpPr>
          <p:cNvPr id="110" name="Shape 11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111" name="Shape 1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28875" y="1114425"/>
            <a:ext cx="4286250" cy="2914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dirty="0" smtClean="0"/>
              <a:t>El </a:t>
            </a:r>
            <a:r>
              <a:rPr lang="en-US" dirty="0" err="1" smtClean="0"/>
              <a:t>puerco</a:t>
            </a:r>
            <a:r>
              <a:rPr lang="en-US" dirty="0" smtClean="0"/>
              <a:t> </a:t>
            </a:r>
            <a:r>
              <a:rPr lang="en-US" dirty="0" err="1" smtClean="0"/>
              <a:t>canta</a:t>
            </a:r>
            <a:r>
              <a:rPr lang="en-US" dirty="0" smtClean="0"/>
              <a:t>. </a:t>
            </a:r>
            <a:endParaRPr dirty="0"/>
          </a:p>
        </p:txBody>
      </p:sp>
      <p:sp>
        <p:nvSpPr>
          <p:cNvPr id="117" name="Shape 11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118" name="Shape 1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31491" y="1508268"/>
            <a:ext cx="6286500" cy="3524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Shape 12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dirty="0" err="1" smtClean="0"/>
              <a:t>Ellos</a:t>
            </a:r>
            <a:r>
              <a:rPr lang="en-US" dirty="0" smtClean="0"/>
              <a:t> </a:t>
            </a:r>
            <a:r>
              <a:rPr lang="en-US" dirty="0" err="1" smtClean="0"/>
              <a:t>miran</a:t>
            </a:r>
            <a:r>
              <a:rPr lang="en-US" dirty="0" smtClean="0"/>
              <a:t> </a:t>
            </a:r>
            <a:r>
              <a:rPr lang="en-US" dirty="0" err="1" smtClean="0"/>
              <a:t>una</a:t>
            </a:r>
            <a:r>
              <a:rPr lang="en-US" dirty="0" smtClean="0"/>
              <a:t> </a:t>
            </a:r>
            <a:r>
              <a:rPr lang="en-US" dirty="0" err="1" smtClean="0"/>
              <a:t>película</a:t>
            </a:r>
            <a:r>
              <a:rPr lang="en-US" dirty="0" smtClean="0"/>
              <a:t>.</a:t>
            </a:r>
            <a:endParaRPr dirty="0"/>
          </a:p>
        </p:txBody>
      </p:sp>
      <p:sp>
        <p:nvSpPr>
          <p:cNvPr id="124" name="Shape 12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125" name="Shape 1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78500" y="1152475"/>
            <a:ext cx="6986999" cy="47088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Los meses del año </a:t>
            </a:r>
          </a:p>
        </p:txBody>
      </p:sp>
      <p:sp>
        <p:nvSpPr>
          <p:cNvPr id="68" name="Shape 6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69" name="Shape 6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34436" y="1170405"/>
            <a:ext cx="3259974" cy="3314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Ellos</a:t>
            </a:r>
            <a:r>
              <a:rPr lang="en-US" dirty="0" smtClean="0"/>
              <a:t> </a:t>
            </a:r>
            <a:r>
              <a:rPr lang="en-US" dirty="0" err="1" smtClean="0"/>
              <a:t>miran</a:t>
            </a:r>
            <a:r>
              <a:rPr lang="en-US" dirty="0" smtClean="0"/>
              <a:t> </a:t>
            </a:r>
            <a:r>
              <a:rPr lang="en-US" dirty="0" err="1" smtClean="0"/>
              <a:t>una</a:t>
            </a:r>
            <a:r>
              <a:rPr lang="en-US" dirty="0" smtClean="0"/>
              <a:t> </a:t>
            </a:r>
            <a:r>
              <a:rPr lang="en-US" dirty="0" err="1" smtClean="0"/>
              <a:t>película</a:t>
            </a:r>
            <a:r>
              <a:rPr lang="en-US" dirty="0" smtClean="0"/>
              <a:t> 3D. 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700" y="1152475"/>
            <a:ext cx="5905928" cy="3934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456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¿Lee o escribe? 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2912" y="1152475"/>
            <a:ext cx="6350574" cy="4489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222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dirty="0" smtClean="0"/>
              <a:t>¿</a:t>
            </a:r>
            <a:r>
              <a:rPr lang="en-US" dirty="0" err="1" smtClean="0"/>
              <a:t>Canta</a:t>
            </a:r>
            <a:r>
              <a:rPr lang="en-US" dirty="0" smtClean="0"/>
              <a:t> o </a:t>
            </a:r>
            <a:r>
              <a:rPr lang="en-US" dirty="0" err="1" smtClean="0"/>
              <a:t>mira</a:t>
            </a:r>
            <a:r>
              <a:rPr lang="en-US" dirty="0" smtClean="0"/>
              <a:t> </a:t>
            </a:r>
            <a:r>
              <a:rPr lang="en-US" dirty="0" err="1" smtClean="0"/>
              <a:t>una</a:t>
            </a:r>
            <a:r>
              <a:rPr lang="en-US" dirty="0" smtClean="0"/>
              <a:t> </a:t>
            </a:r>
            <a:r>
              <a:rPr lang="en-US" dirty="0" err="1" smtClean="0"/>
              <a:t>película</a:t>
            </a:r>
            <a:r>
              <a:rPr lang="en-US" dirty="0" smtClean="0"/>
              <a:t>? </a:t>
            </a:r>
            <a:endParaRPr dirty="0"/>
          </a:p>
        </p:txBody>
      </p:sp>
      <p:sp>
        <p:nvSpPr>
          <p:cNvPr id="117" name="Shape 11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118" name="Shape 1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31491" y="1508268"/>
            <a:ext cx="6286500" cy="35242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00565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Gestos</a:t>
            </a:r>
            <a:r>
              <a:rPr lang="en-US" dirty="0" smtClean="0"/>
              <a:t> --- </a:t>
            </a:r>
            <a:r>
              <a:rPr lang="en-US" dirty="0" err="1" smtClean="0"/>
              <a:t>Inventen</a:t>
            </a:r>
            <a:r>
              <a:rPr lang="en-US" dirty="0" smtClean="0"/>
              <a:t> un </a:t>
            </a:r>
            <a:r>
              <a:rPr lang="en-US" dirty="0" err="1" smtClean="0"/>
              <a:t>gesto</a:t>
            </a:r>
            <a:r>
              <a:rPr lang="en-US" dirty="0" smtClean="0"/>
              <a:t> para las </a:t>
            </a:r>
            <a:r>
              <a:rPr lang="en-US" dirty="0" err="1" smtClean="0"/>
              <a:t>expresiones</a:t>
            </a:r>
            <a:r>
              <a:rPr lang="en-US" dirty="0" smtClean="0"/>
              <a:t>. 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buFont typeface="+mj-lt"/>
              <a:buAutoNum type="arabicPeriod"/>
            </a:pPr>
            <a:r>
              <a:rPr lang="en-US" sz="1800" b="1" dirty="0" smtClean="0"/>
              <a:t>Lee un </a:t>
            </a:r>
            <a:r>
              <a:rPr lang="en-US" sz="1800" b="1" dirty="0" err="1" smtClean="0"/>
              <a:t>libro</a:t>
            </a:r>
            <a:r>
              <a:rPr lang="en-US" sz="1800" b="1" dirty="0" smtClean="0"/>
              <a:t> 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800" b="1" dirty="0" err="1" smtClean="0"/>
              <a:t>Canta</a:t>
            </a:r>
            <a:r>
              <a:rPr lang="en-US" sz="1800" b="1" dirty="0" smtClean="0"/>
              <a:t> </a:t>
            </a:r>
            <a:r>
              <a:rPr lang="en-US" sz="1800" b="1" dirty="0" err="1" smtClean="0"/>
              <a:t>bien</a:t>
            </a:r>
            <a:r>
              <a:rPr lang="en-US" sz="1800" b="1" dirty="0" smtClean="0"/>
              <a:t>. 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800" b="1" dirty="0" err="1" smtClean="0"/>
              <a:t>Hace</a:t>
            </a:r>
            <a:r>
              <a:rPr lang="en-US" sz="1800" b="1" dirty="0" smtClean="0"/>
              <a:t> </a:t>
            </a:r>
            <a:r>
              <a:rPr lang="en-US" sz="1800" b="1" dirty="0" err="1" smtClean="0"/>
              <a:t>frío</a:t>
            </a:r>
            <a:endParaRPr lang="en-US" sz="1800" b="1" dirty="0" smtClean="0"/>
          </a:p>
          <a:p>
            <a:pPr marL="342900" indent="-342900">
              <a:buFont typeface="+mj-lt"/>
              <a:buAutoNum type="arabicPeriod"/>
            </a:pPr>
            <a:r>
              <a:rPr lang="en-US" sz="1800" b="1" dirty="0" err="1" smtClean="0"/>
              <a:t>Hace</a:t>
            </a:r>
            <a:r>
              <a:rPr lang="en-US" sz="1800" b="1" dirty="0" smtClean="0"/>
              <a:t> </a:t>
            </a:r>
            <a:r>
              <a:rPr lang="en-US" sz="1800" b="1" dirty="0" err="1" smtClean="0"/>
              <a:t>viento</a:t>
            </a:r>
            <a:endParaRPr lang="en-US" sz="1800" b="1" dirty="0" smtClean="0"/>
          </a:p>
          <a:p>
            <a:pPr marL="342900" indent="-342900">
              <a:buFont typeface="+mj-lt"/>
              <a:buAutoNum type="arabicPeriod"/>
            </a:pPr>
            <a:r>
              <a:rPr lang="en-US" sz="1800" b="1" dirty="0" err="1" smtClean="0"/>
              <a:t>Hace</a:t>
            </a:r>
            <a:r>
              <a:rPr lang="en-US" sz="1800" b="1" dirty="0" smtClean="0"/>
              <a:t> </a:t>
            </a:r>
            <a:r>
              <a:rPr lang="en-US" sz="1800" b="1" dirty="0" err="1" smtClean="0"/>
              <a:t>calor</a:t>
            </a:r>
            <a:r>
              <a:rPr lang="en-US" sz="1800" b="1" dirty="0" smtClean="0"/>
              <a:t> </a:t>
            </a:r>
          </a:p>
          <a:p>
            <a:pPr>
              <a:buNone/>
            </a:pPr>
            <a:endParaRPr lang="en-US" b="1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pPr marL="342900" indent="-342900">
              <a:buAutoNum type="arabicPeriod" startAt="6"/>
            </a:pPr>
            <a:r>
              <a:rPr lang="en-US" sz="1800" b="1" dirty="0" smtClean="0"/>
              <a:t>Escribe</a:t>
            </a:r>
          </a:p>
          <a:p>
            <a:pPr marL="342900" indent="-342900">
              <a:buAutoNum type="arabicPeriod" startAt="6"/>
            </a:pPr>
            <a:r>
              <a:rPr lang="en-US" sz="1800" b="1" dirty="0" smtClean="0"/>
              <a:t>Mira </a:t>
            </a:r>
            <a:r>
              <a:rPr lang="en-US" sz="1800" b="1" dirty="0" err="1"/>
              <a:t>una</a:t>
            </a:r>
            <a:r>
              <a:rPr lang="en-US" sz="1800" b="1" dirty="0"/>
              <a:t> </a:t>
            </a:r>
            <a:r>
              <a:rPr lang="en-US" sz="1800" b="1" dirty="0" err="1"/>
              <a:t>película</a:t>
            </a:r>
            <a:r>
              <a:rPr lang="en-US" sz="1800" b="1" dirty="0"/>
              <a:t> </a:t>
            </a:r>
            <a:endParaRPr lang="en-US" sz="1800" b="1" dirty="0" smtClean="0"/>
          </a:p>
          <a:p>
            <a:pPr marL="342900" indent="-342900">
              <a:buAutoNum type="arabicPeriod" startAt="6"/>
            </a:pPr>
            <a:r>
              <a:rPr lang="en-US" sz="1800" b="1" dirty="0" err="1" smtClean="0"/>
              <a:t>Baila</a:t>
            </a:r>
            <a:endParaRPr lang="en-US" sz="1800" b="1" dirty="0"/>
          </a:p>
          <a:p>
            <a:pPr marL="342900" indent="-342900">
              <a:buAutoNum type="arabicPeriod" startAt="6"/>
            </a:pPr>
            <a:r>
              <a:rPr lang="en-US" sz="1800" b="1" dirty="0" err="1" smtClean="0"/>
              <a:t>Llueve</a:t>
            </a:r>
            <a:endParaRPr lang="en-US" sz="1800" b="1" dirty="0"/>
          </a:p>
          <a:p>
            <a:pPr marL="342900" indent="-342900">
              <a:buAutoNum type="arabicPeriod" startAt="6"/>
            </a:pPr>
            <a:r>
              <a:rPr lang="en-US" sz="1800" b="1" dirty="0" err="1" smtClean="0"/>
              <a:t>Nieva</a:t>
            </a:r>
            <a:r>
              <a:rPr lang="en-US" sz="1800" b="1" dirty="0" smtClean="0"/>
              <a:t> </a:t>
            </a:r>
            <a:endParaRPr lang="en-US" sz="1800" b="1" dirty="0"/>
          </a:p>
          <a:p>
            <a:pPr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7108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Despegue</a:t>
            </a:r>
            <a:r>
              <a:rPr lang="en-US" dirty="0" smtClean="0"/>
              <a:t>: ¿</a:t>
            </a:r>
            <a:r>
              <a:rPr lang="en-US" dirty="0" err="1" smtClean="0"/>
              <a:t>Cuándo</a:t>
            </a:r>
            <a:r>
              <a:rPr lang="en-US" dirty="0" smtClean="0"/>
              <a:t> </a:t>
            </a:r>
            <a:r>
              <a:rPr lang="en-US" dirty="0" err="1" smtClean="0"/>
              <a:t>es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1</a:t>
            </a:r>
            <a:r>
              <a:rPr lang="en-US" dirty="0" smtClean="0"/>
              <a:t>. </a:t>
            </a:r>
            <a:r>
              <a:rPr lang="en-US" dirty="0" err="1"/>
              <a:t>Tu</a:t>
            </a:r>
            <a:r>
              <a:rPr lang="en-US" dirty="0"/>
              <a:t> </a:t>
            </a:r>
            <a:r>
              <a:rPr lang="en-US" dirty="0" err="1" smtClean="0"/>
              <a:t>cumpleaños</a:t>
            </a: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2. </a:t>
            </a:r>
            <a:r>
              <a:rPr lang="en-US" dirty="0"/>
              <a:t>El </a:t>
            </a:r>
            <a:r>
              <a:rPr lang="en-US" dirty="0" err="1"/>
              <a:t>día</a:t>
            </a:r>
            <a:r>
              <a:rPr lang="en-US" dirty="0"/>
              <a:t> de </a:t>
            </a:r>
            <a:r>
              <a:rPr lang="en-US" dirty="0" err="1"/>
              <a:t>independencia</a:t>
            </a:r>
            <a:r>
              <a:rPr lang="en-US" dirty="0"/>
              <a:t> de </a:t>
            </a:r>
            <a:r>
              <a:rPr lang="en-US" dirty="0" err="1"/>
              <a:t>América</a:t>
            </a:r>
            <a:r>
              <a:rPr lang="en-US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3. El </a:t>
            </a:r>
            <a:r>
              <a:rPr lang="en-US" dirty="0" err="1" smtClean="0"/>
              <a:t>día</a:t>
            </a:r>
            <a:r>
              <a:rPr lang="en-US" dirty="0" smtClean="0"/>
              <a:t> de San </a:t>
            </a:r>
            <a:r>
              <a:rPr lang="en-US" dirty="0" err="1" smtClean="0"/>
              <a:t>Valentín</a:t>
            </a:r>
            <a:r>
              <a:rPr lang="en-US" dirty="0" smtClean="0"/>
              <a:t>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4. (Punto Bono) </a:t>
            </a:r>
            <a:r>
              <a:rPr lang="en-US" dirty="0" err="1" smtClean="0"/>
              <a:t>Tu</a:t>
            </a:r>
            <a:r>
              <a:rPr lang="en-US" dirty="0" smtClean="0"/>
              <a:t> </a:t>
            </a:r>
            <a:r>
              <a:rPr lang="en-US" dirty="0" err="1" smtClean="0"/>
              <a:t>día</a:t>
            </a:r>
            <a:r>
              <a:rPr lang="en-US" dirty="0" smtClean="0"/>
              <a:t> </a:t>
            </a:r>
            <a:r>
              <a:rPr lang="en-US" dirty="0" err="1" smtClean="0"/>
              <a:t>favorito</a:t>
            </a:r>
            <a:r>
              <a:rPr lang="en-US" dirty="0" smtClean="0"/>
              <a:t> de la </a:t>
            </a:r>
            <a:r>
              <a:rPr lang="en-US" dirty="0" err="1" smtClean="0"/>
              <a:t>semana</a:t>
            </a:r>
            <a:r>
              <a:rPr lang="en-US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1797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9057" y="794218"/>
            <a:ext cx="5612135" cy="325350"/>
          </a:xfrm>
        </p:spPr>
        <p:txBody>
          <a:bodyPr/>
          <a:lstStyle/>
          <a:p>
            <a:r>
              <a:rPr lang="en-US" dirty="0" err="1" smtClean="0"/>
              <a:t>Conversación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6032" y="410967"/>
            <a:ext cx="4167762" cy="3644201"/>
          </a:xfrm>
        </p:spPr>
        <p:txBody>
          <a:bodyPr/>
          <a:lstStyle/>
          <a:p>
            <a:pPr>
              <a:buNone/>
            </a:pPr>
            <a:r>
              <a:rPr lang="en-US" dirty="0" err="1" smtClean="0"/>
              <a:t>Tarjeta</a:t>
            </a:r>
            <a:r>
              <a:rPr lang="en-US" dirty="0" smtClean="0"/>
              <a:t> de </a:t>
            </a:r>
            <a:r>
              <a:rPr lang="en-US" dirty="0" err="1" smtClean="0"/>
              <a:t>salida</a:t>
            </a:r>
            <a:r>
              <a:rPr lang="en-US" dirty="0" smtClean="0"/>
              <a:t>:  </a:t>
            </a:r>
            <a:r>
              <a:rPr lang="en-US" dirty="0" err="1" smtClean="0"/>
              <a:t>En</a:t>
            </a:r>
            <a:r>
              <a:rPr lang="en-US" dirty="0" smtClean="0"/>
              <a:t> </a:t>
            </a:r>
            <a:r>
              <a:rPr lang="en-US" dirty="0" err="1" smtClean="0"/>
              <a:t>parejas</a:t>
            </a:r>
            <a:r>
              <a:rPr lang="en-US" dirty="0" smtClean="0"/>
              <a:t>, </a:t>
            </a:r>
            <a:r>
              <a:rPr lang="en-US" dirty="0" err="1" smtClean="0"/>
              <a:t>describan</a:t>
            </a:r>
            <a:r>
              <a:rPr lang="en-US" dirty="0" smtClean="0"/>
              <a:t> las </a:t>
            </a:r>
            <a:r>
              <a:rPr lang="en-US" dirty="0" err="1" smtClean="0"/>
              <a:t>fotos</a:t>
            </a:r>
            <a:r>
              <a:rPr lang="en-US" dirty="0" smtClean="0"/>
              <a:t>. 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Image result for spaceja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4907" y="1323282"/>
            <a:ext cx="6767393" cy="4080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0830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700" y="329478"/>
            <a:ext cx="7404350" cy="4157331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272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708" y="130226"/>
            <a:ext cx="7446720" cy="4920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1285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50082" y="4314775"/>
            <a:ext cx="3999900" cy="34164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 descr="Image result for dancing in the snow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9655" y="308225"/>
            <a:ext cx="3236657" cy="4479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5719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542925"/>
            <a:ext cx="6096000" cy="4057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933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>
                <a:uFillTx/>
              </a:rPr>
              <a:t>Estaciones</a:t>
            </a:r>
            <a:r>
              <a:rPr lang="en-US" dirty="0" smtClean="0">
                <a:uFillTx/>
              </a:rPr>
              <a:t>: </a:t>
            </a:r>
            <a:endParaRPr lang="en-US" dirty="0">
              <a:uFillTx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uFillTx/>
              </a:rPr>
              <a:t>¿</a:t>
            </a:r>
            <a:r>
              <a:rPr lang="en-US" dirty="0" err="1" smtClean="0">
                <a:uFillTx/>
              </a:rPr>
              <a:t>Cuál</a:t>
            </a:r>
            <a:r>
              <a:rPr lang="en-US" dirty="0" smtClean="0">
                <a:uFillTx/>
              </a:rPr>
              <a:t> </a:t>
            </a:r>
            <a:r>
              <a:rPr lang="en-US" dirty="0" err="1" smtClean="0">
                <a:uFillTx/>
              </a:rPr>
              <a:t>es</a:t>
            </a:r>
            <a:r>
              <a:rPr lang="en-US" dirty="0" smtClean="0">
                <a:uFillTx/>
              </a:rPr>
              <a:t> </a:t>
            </a:r>
            <a:r>
              <a:rPr lang="en-US" dirty="0" err="1" smtClean="0">
                <a:uFillTx/>
              </a:rPr>
              <a:t>tu</a:t>
            </a:r>
            <a:r>
              <a:rPr lang="en-US" dirty="0" smtClean="0">
                <a:uFillTx/>
              </a:rPr>
              <a:t> </a:t>
            </a:r>
            <a:r>
              <a:rPr lang="en-US" dirty="0" err="1" smtClean="0">
                <a:uFillTx/>
              </a:rPr>
              <a:t>estación</a:t>
            </a:r>
            <a:r>
              <a:rPr lang="en-US" dirty="0" smtClean="0">
                <a:uFillTx/>
              </a:rPr>
              <a:t> </a:t>
            </a:r>
            <a:r>
              <a:rPr lang="en-US" dirty="0" err="1" smtClean="0">
                <a:uFillTx/>
              </a:rPr>
              <a:t>favorita</a:t>
            </a:r>
            <a:r>
              <a:rPr lang="en-US" dirty="0" smtClean="0">
                <a:uFillTx/>
              </a:rPr>
              <a:t>?</a:t>
            </a:r>
          </a:p>
          <a:p>
            <a:endParaRPr lang="en-US" dirty="0">
              <a:uFillTx/>
            </a:endParaRPr>
          </a:p>
          <a:p>
            <a:r>
              <a:rPr lang="en-US" dirty="0" err="1" smtClean="0">
                <a:uFillTx/>
              </a:rPr>
              <a:t>Mi</a:t>
            </a:r>
            <a:r>
              <a:rPr lang="en-US" dirty="0" smtClean="0">
                <a:uFillTx/>
              </a:rPr>
              <a:t> </a:t>
            </a:r>
            <a:r>
              <a:rPr lang="en-US" dirty="0" err="1" smtClean="0">
                <a:uFillTx/>
              </a:rPr>
              <a:t>estación</a:t>
            </a:r>
            <a:r>
              <a:rPr lang="en-US" dirty="0" smtClean="0">
                <a:solidFill>
                  <a:srgbClr val="FF0000"/>
                </a:solidFill>
                <a:uFillTx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uFillTx/>
              </a:rPr>
              <a:t>favorita</a:t>
            </a:r>
            <a:r>
              <a:rPr lang="en-US" dirty="0" smtClean="0">
                <a:solidFill>
                  <a:srgbClr val="FF0000"/>
                </a:solidFill>
                <a:uFillTx/>
              </a:rPr>
              <a:t> </a:t>
            </a:r>
            <a:r>
              <a:rPr lang="en-US" dirty="0" err="1" smtClean="0">
                <a:uFillTx/>
              </a:rPr>
              <a:t>es</a:t>
            </a:r>
            <a:r>
              <a:rPr lang="en-US" dirty="0" smtClean="0">
                <a:uFillTx/>
              </a:rPr>
              <a:t>…   </a:t>
            </a:r>
          </a:p>
          <a:p>
            <a:endParaRPr lang="en-US" dirty="0">
              <a:uFillTx/>
            </a:endParaRPr>
          </a:p>
        </p:txBody>
      </p:sp>
      <p:pic>
        <p:nvPicPr>
          <p:cNvPr id="6" name="Content Placeholder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5751" y="553792"/>
            <a:ext cx="6259643" cy="4420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313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Image result for listen to musi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3600" y="854039"/>
            <a:ext cx="5238750" cy="3571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4419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252" y="0"/>
            <a:ext cx="7713495" cy="5143500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6731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3062" y="623887"/>
            <a:ext cx="5857875" cy="3895725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9819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567" y="2760125"/>
            <a:ext cx="9147442" cy="5520032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Image result for mira la te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1862" y="648766"/>
            <a:ext cx="5707117" cy="4182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5419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7110" y="0"/>
            <a:ext cx="7729780" cy="5143500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8260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Image result for rain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481" y="212947"/>
            <a:ext cx="6914510" cy="5185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2077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 dirty="0">
              <a:uFillTx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16487" y="1601648"/>
            <a:ext cx="4487835" cy="2986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9016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3850" y="1152525"/>
            <a:ext cx="3416300" cy="341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669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  <p:pic>
        <p:nvPicPr>
          <p:cNvPr id="3074" name="Picture 2" descr="Image result for football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4880" y="1152525"/>
            <a:ext cx="6134240" cy="341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4864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  <p:pic>
        <p:nvPicPr>
          <p:cNvPr id="4098" name="Picture 2" descr="Image result for sunny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3480" y="1163035"/>
            <a:ext cx="5137040" cy="341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7834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uFillTx/>
              </a:rPr>
              <a:t>¿</a:t>
            </a:r>
            <a:r>
              <a:rPr lang="en-US" dirty="0" err="1" smtClean="0">
                <a:uFillTx/>
              </a:rPr>
              <a:t>Invierno</a:t>
            </a:r>
            <a:r>
              <a:rPr lang="en-US" dirty="0" smtClean="0">
                <a:uFillTx/>
              </a:rPr>
              <a:t> o primavera? </a:t>
            </a:r>
            <a:endParaRPr lang="en-US" dirty="0">
              <a:uFillTx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42884" y="1620441"/>
            <a:ext cx="4378261" cy="2911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687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Mini </a:t>
            </a:r>
            <a:r>
              <a:rPr lang="en-US" dirty="0" err="1" smtClean="0"/>
              <a:t>conversación</a:t>
            </a:r>
            <a:r>
              <a:rPr lang="en-US" dirty="0" smtClean="0"/>
              <a:t> con la </a:t>
            </a:r>
            <a:r>
              <a:rPr lang="en-US" dirty="0" err="1" smtClean="0"/>
              <a:t>clase</a:t>
            </a:r>
            <a:r>
              <a:rPr lang="en-US" dirty="0" smtClean="0"/>
              <a:t>. 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Voluntarios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en-US" dirty="0" err="1" smtClean="0"/>
              <a:t>Inventamos</a:t>
            </a:r>
            <a:r>
              <a:rPr lang="en-US" dirty="0" smtClean="0"/>
              <a:t> </a:t>
            </a:r>
            <a:r>
              <a:rPr lang="en-US" dirty="0" err="1" smtClean="0"/>
              <a:t>una</a:t>
            </a:r>
            <a:r>
              <a:rPr lang="en-US" dirty="0" smtClean="0"/>
              <a:t> </a:t>
            </a:r>
            <a:r>
              <a:rPr lang="en-US" dirty="0" err="1" smtClean="0"/>
              <a:t>historia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3902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Despegue</a:t>
            </a:r>
            <a:r>
              <a:rPr lang="en-US" dirty="0" smtClean="0"/>
              <a:t>: Answer the questions as best as you can. 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800" dirty="0"/>
          </a:p>
          <a:p>
            <a:pPr marL="342900" indent="-342900">
              <a:buFont typeface="+mj-lt"/>
              <a:buAutoNum type="arabicPeriod"/>
            </a:pPr>
            <a:r>
              <a:rPr lang="en-US" sz="1800" dirty="0" smtClean="0"/>
              <a:t>¿</a:t>
            </a:r>
            <a:r>
              <a:rPr lang="en-US" sz="1800" dirty="0" err="1" smtClean="0"/>
              <a:t>Cuántos</a:t>
            </a:r>
            <a:r>
              <a:rPr lang="en-US" sz="1800" dirty="0" smtClean="0"/>
              <a:t> </a:t>
            </a:r>
            <a:r>
              <a:rPr lang="en-US" sz="1800" dirty="0" err="1" smtClean="0"/>
              <a:t>años</a:t>
            </a:r>
            <a:r>
              <a:rPr lang="en-US" sz="1800" dirty="0" smtClean="0"/>
              <a:t> </a:t>
            </a:r>
            <a:r>
              <a:rPr lang="en-US" sz="1800" dirty="0" err="1" smtClean="0"/>
              <a:t>tienes</a:t>
            </a:r>
            <a:r>
              <a:rPr lang="en-US" sz="1800" dirty="0" smtClean="0"/>
              <a:t>?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800" dirty="0" smtClean="0"/>
              <a:t>¿</a:t>
            </a:r>
            <a:r>
              <a:rPr lang="en-US" sz="1800" dirty="0" err="1" smtClean="0"/>
              <a:t>Cómo</a:t>
            </a:r>
            <a:r>
              <a:rPr lang="en-US" sz="1800" dirty="0" smtClean="0"/>
              <a:t> </a:t>
            </a:r>
            <a:r>
              <a:rPr lang="en-US" sz="1800" dirty="0" err="1" smtClean="0"/>
              <a:t>te</a:t>
            </a:r>
            <a:r>
              <a:rPr lang="en-US" sz="1800" dirty="0" smtClean="0"/>
              <a:t> llamas?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800" dirty="0" smtClean="0"/>
              <a:t>¿</a:t>
            </a:r>
            <a:r>
              <a:rPr lang="en-US" sz="1800" dirty="0" err="1" smtClean="0"/>
              <a:t>Cómo</a:t>
            </a:r>
            <a:r>
              <a:rPr lang="en-US" sz="1800" dirty="0" smtClean="0"/>
              <a:t> </a:t>
            </a:r>
            <a:r>
              <a:rPr lang="en-US" sz="1800" dirty="0" err="1" smtClean="0"/>
              <a:t>estás</a:t>
            </a:r>
            <a:r>
              <a:rPr lang="en-US" sz="1800" dirty="0" smtClean="0"/>
              <a:t>?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800" dirty="0" smtClean="0"/>
              <a:t>¿</a:t>
            </a:r>
            <a:r>
              <a:rPr lang="en-US" sz="1800" dirty="0" err="1" smtClean="0"/>
              <a:t>Qué</a:t>
            </a:r>
            <a:r>
              <a:rPr lang="en-US" sz="1800" dirty="0" smtClean="0"/>
              <a:t> </a:t>
            </a:r>
            <a:r>
              <a:rPr lang="en-US" sz="1800" dirty="0" err="1" smtClean="0"/>
              <a:t>tiempo</a:t>
            </a:r>
            <a:r>
              <a:rPr lang="en-US" sz="1800" dirty="0" smtClean="0"/>
              <a:t> </a:t>
            </a:r>
            <a:r>
              <a:rPr lang="en-US" sz="1800" dirty="0" err="1" smtClean="0"/>
              <a:t>hace</a:t>
            </a:r>
            <a:r>
              <a:rPr lang="en-US" sz="1800" dirty="0" smtClean="0"/>
              <a:t> hoy? </a:t>
            </a:r>
            <a:endParaRPr lang="en-US" sz="18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7664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Vocabulario</a:t>
            </a:r>
            <a:r>
              <a:rPr lang="en-US" dirty="0" smtClean="0"/>
              <a:t> extra: 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>
              <a:buNone/>
            </a:pPr>
            <a:r>
              <a:rPr lang="en-US" sz="2000" dirty="0" err="1" smtClean="0"/>
              <a:t>Está</a:t>
            </a:r>
            <a:r>
              <a:rPr lang="en-US" sz="2000" dirty="0" smtClean="0"/>
              <a:t> triste </a:t>
            </a:r>
            <a:r>
              <a:rPr lang="en-US" sz="2000" dirty="0" smtClean="0">
                <a:sym typeface="Wingdings" panose="05000000000000000000" pitchFamily="2" charset="2"/>
              </a:rPr>
              <a:t> </a:t>
            </a:r>
          </a:p>
          <a:p>
            <a:pPr algn="r">
              <a:buNone/>
            </a:pPr>
            <a:r>
              <a:rPr lang="en-US" sz="2000" dirty="0" err="1" smtClean="0">
                <a:sym typeface="Wingdings" panose="05000000000000000000" pitchFamily="2" charset="2"/>
              </a:rPr>
              <a:t>Está</a:t>
            </a:r>
            <a:r>
              <a:rPr lang="en-US" sz="2000" dirty="0" smtClean="0">
                <a:sym typeface="Wingdings" panose="05000000000000000000" pitchFamily="2" charset="2"/>
              </a:rPr>
              <a:t> </a:t>
            </a:r>
            <a:r>
              <a:rPr lang="en-US" sz="2000" dirty="0" err="1" smtClean="0">
                <a:sym typeface="Wingdings" panose="05000000000000000000" pitchFamily="2" charset="2"/>
              </a:rPr>
              <a:t>contento</a:t>
            </a:r>
            <a:r>
              <a:rPr lang="en-US" sz="2000" dirty="0" smtClean="0"/>
              <a:t> </a:t>
            </a:r>
            <a:r>
              <a:rPr lang="en-US" sz="2000" dirty="0" smtClean="0">
                <a:sym typeface="Wingdings" panose="05000000000000000000" pitchFamily="2" charset="2"/>
              </a:rPr>
              <a:t></a:t>
            </a:r>
          </a:p>
          <a:p>
            <a:pPr algn="r">
              <a:buNone/>
            </a:pPr>
            <a:r>
              <a:rPr lang="en-US" sz="2000" dirty="0" err="1" smtClean="0">
                <a:sym typeface="Wingdings" panose="05000000000000000000" pitchFamily="2" charset="2"/>
              </a:rPr>
              <a:t>Es</a:t>
            </a:r>
            <a:r>
              <a:rPr lang="en-US" sz="2000" dirty="0" smtClean="0">
                <a:sym typeface="Wingdings" panose="05000000000000000000" pitchFamily="2" charset="2"/>
              </a:rPr>
              <a:t> </a:t>
            </a:r>
            <a:r>
              <a:rPr lang="en-US" sz="2000" dirty="0" err="1" smtClean="0">
                <a:sym typeface="Wingdings" panose="05000000000000000000" pitchFamily="2" charset="2"/>
              </a:rPr>
              <a:t>rojo</a:t>
            </a:r>
            <a:r>
              <a:rPr lang="en-US" sz="2000" dirty="0" smtClean="0">
                <a:sym typeface="Wingdings" panose="05000000000000000000" pitchFamily="2" charset="2"/>
              </a:rPr>
              <a:t>/a</a:t>
            </a:r>
          </a:p>
          <a:p>
            <a:pPr algn="r">
              <a:buNone/>
            </a:pPr>
            <a:r>
              <a:rPr lang="en-US" sz="2000" dirty="0" err="1" smtClean="0">
                <a:sym typeface="Wingdings" panose="05000000000000000000" pitchFamily="2" charset="2"/>
              </a:rPr>
              <a:t>Es</a:t>
            </a:r>
            <a:r>
              <a:rPr lang="en-US" sz="2000" dirty="0" smtClean="0">
                <a:sym typeface="Wingdings" panose="05000000000000000000" pitchFamily="2" charset="2"/>
              </a:rPr>
              <a:t> </a:t>
            </a:r>
            <a:r>
              <a:rPr lang="en-US" sz="2000" dirty="0" err="1" smtClean="0">
                <a:sym typeface="Wingdings" panose="05000000000000000000" pitchFamily="2" charset="2"/>
              </a:rPr>
              <a:t>verde</a:t>
            </a:r>
            <a:endParaRPr lang="en-US" sz="2000" dirty="0" smtClean="0">
              <a:sym typeface="Wingdings" panose="05000000000000000000" pitchFamily="2" charset="2"/>
            </a:endParaRPr>
          </a:p>
          <a:p>
            <a:pPr>
              <a:buNone/>
            </a:pPr>
            <a:endParaRPr lang="en-US" dirty="0" smtClean="0">
              <a:sym typeface="Wingdings" panose="05000000000000000000" pitchFamily="2" charset="2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pPr>
              <a:buNone/>
            </a:pPr>
            <a:r>
              <a:rPr lang="en-US" sz="2000" dirty="0" smtClean="0">
                <a:solidFill>
                  <a:srgbClr val="0070C0"/>
                </a:solidFill>
              </a:rPr>
              <a:t>He/she feels sad. </a:t>
            </a:r>
          </a:p>
          <a:p>
            <a:pPr>
              <a:buNone/>
            </a:pPr>
            <a:r>
              <a:rPr lang="en-US" sz="2000" dirty="0" smtClean="0">
                <a:solidFill>
                  <a:srgbClr val="0070C0"/>
                </a:solidFill>
              </a:rPr>
              <a:t>He/she is happy</a:t>
            </a:r>
          </a:p>
          <a:p>
            <a:pPr>
              <a:buNone/>
            </a:pPr>
            <a:r>
              <a:rPr lang="en-US" sz="2000" dirty="0" smtClean="0">
                <a:solidFill>
                  <a:srgbClr val="0070C0"/>
                </a:solidFill>
              </a:rPr>
              <a:t>It/he/she is red</a:t>
            </a:r>
          </a:p>
          <a:p>
            <a:pPr>
              <a:buNone/>
            </a:pPr>
            <a:r>
              <a:rPr lang="en-US" sz="2000" dirty="0" smtClean="0">
                <a:solidFill>
                  <a:srgbClr val="0070C0"/>
                </a:solidFill>
              </a:rPr>
              <a:t>It/he/she is green</a:t>
            </a:r>
          </a:p>
        </p:txBody>
      </p:sp>
    </p:spTree>
    <p:extLst>
      <p:ext uri="{BB962C8B-B14F-4D97-AF65-F5344CB8AC3E}">
        <p14:creationId xmlns:p14="http://schemas.microsoft.com/office/powerpoint/2010/main" val="1059084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3565" y="0"/>
            <a:ext cx="549687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8206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Lectura</a:t>
            </a:r>
            <a:r>
              <a:rPr lang="en-US" dirty="0" smtClean="0"/>
              <a:t>: </a:t>
            </a:r>
            <a:r>
              <a:rPr lang="en-US" dirty="0" err="1" smtClean="0"/>
              <a:t>Lectura</a:t>
            </a:r>
            <a:r>
              <a:rPr lang="en-US" dirty="0" smtClean="0"/>
              <a:t> 2  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112" y="1071562"/>
            <a:ext cx="8105775" cy="3000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040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Exit ticket: 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buFont typeface="+mj-lt"/>
              <a:buAutoNum type="arabicPeriod"/>
            </a:pPr>
            <a:r>
              <a:rPr lang="en-US" sz="2400" dirty="0" smtClean="0"/>
              <a:t>¿</a:t>
            </a:r>
            <a:r>
              <a:rPr lang="en-US" sz="2400" dirty="0" err="1" smtClean="0"/>
              <a:t>Cuál</a:t>
            </a:r>
            <a:r>
              <a:rPr lang="en-US" sz="2400" dirty="0" smtClean="0"/>
              <a:t> </a:t>
            </a:r>
            <a:r>
              <a:rPr lang="en-US" sz="2400" dirty="0" err="1" smtClean="0"/>
              <a:t>es</a:t>
            </a:r>
            <a:r>
              <a:rPr lang="en-US" sz="2400" dirty="0" smtClean="0"/>
              <a:t> </a:t>
            </a:r>
            <a:r>
              <a:rPr lang="en-US" sz="2400" dirty="0" err="1" smtClean="0"/>
              <a:t>tu</a:t>
            </a:r>
            <a:r>
              <a:rPr lang="en-US" sz="2400" dirty="0" smtClean="0"/>
              <a:t> </a:t>
            </a:r>
            <a:r>
              <a:rPr lang="en-US" sz="2400" dirty="0" err="1" smtClean="0"/>
              <a:t>día</a:t>
            </a:r>
            <a:r>
              <a:rPr lang="en-US" sz="2400" dirty="0" smtClean="0"/>
              <a:t> </a:t>
            </a:r>
            <a:r>
              <a:rPr lang="en-US" sz="2400" dirty="0" err="1" smtClean="0"/>
              <a:t>favorito</a:t>
            </a:r>
            <a:r>
              <a:rPr lang="en-US" sz="2400" dirty="0" smtClean="0"/>
              <a:t> de la </a:t>
            </a:r>
            <a:r>
              <a:rPr lang="en-US" sz="2400" dirty="0" err="1" smtClean="0"/>
              <a:t>semana</a:t>
            </a:r>
            <a:r>
              <a:rPr lang="en-US" sz="2400" dirty="0" smtClean="0"/>
              <a:t>?</a:t>
            </a:r>
          </a:p>
          <a:p>
            <a:pPr>
              <a:buNone/>
            </a:pPr>
            <a:r>
              <a:rPr lang="en-US" sz="2400" dirty="0" err="1" smtClean="0"/>
              <a:t>Ej</a:t>
            </a:r>
            <a:r>
              <a:rPr lang="en-US" sz="2400" dirty="0" smtClean="0"/>
              <a:t>: </a:t>
            </a:r>
            <a:r>
              <a:rPr lang="en-US" sz="2400" i="1" dirty="0" err="1" smtClean="0"/>
              <a:t>Mi</a:t>
            </a:r>
            <a:r>
              <a:rPr lang="en-US" sz="2400" i="1" dirty="0" smtClean="0"/>
              <a:t> </a:t>
            </a:r>
            <a:r>
              <a:rPr lang="en-US" sz="2400" i="1" dirty="0" err="1" smtClean="0"/>
              <a:t>dia</a:t>
            </a:r>
            <a:r>
              <a:rPr lang="en-US" sz="2400" i="1" dirty="0" smtClean="0"/>
              <a:t> </a:t>
            </a:r>
            <a:r>
              <a:rPr lang="en-US" sz="2400" i="1" dirty="0" err="1" smtClean="0"/>
              <a:t>favorito</a:t>
            </a:r>
            <a:r>
              <a:rPr lang="en-US" sz="2400" i="1" dirty="0" smtClean="0"/>
              <a:t> </a:t>
            </a:r>
            <a:r>
              <a:rPr lang="en-US" sz="2400" i="1" dirty="0" err="1" smtClean="0"/>
              <a:t>es</a:t>
            </a:r>
            <a:r>
              <a:rPr lang="en-US" sz="2400" i="1" dirty="0" smtClean="0"/>
              <a:t> Viernes. </a:t>
            </a:r>
            <a:endParaRPr lang="en-US" sz="2400" i="1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en-US" sz="1600" dirty="0" smtClean="0"/>
              <a:t>Take a few minutes to reflect on your learning this week. Write a thorough reflection. 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531049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RIFA!!!!!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9837" y="1252537"/>
            <a:ext cx="4124325" cy="2638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000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Examencito</a:t>
            </a:r>
            <a:r>
              <a:rPr lang="en-US" dirty="0" smtClean="0"/>
              <a:t> – </a:t>
            </a:r>
            <a:r>
              <a:rPr lang="en-US" dirty="0" err="1" smtClean="0"/>
              <a:t>Lección</a:t>
            </a:r>
            <a:r>
              <a:rPr lang="en-US" dirty="0" smtClean="0"/>
              <a:t> 1 y 2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8674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Shape 130"/>
          <p:cNvSpPr txBox="1">
            <a:spLocks noGrp="1"/>
          </p:cNvSpPr>
          <p:nvPr>
            <p:ph type="body" idx="1"/>
          </p:nvPr>
        </p:nvSpPr>
        <p:spPr>
          <a:xfrm>
            <a:off x="2849450" y="1521325"/>
            <a:ext cx="5982900" cy="3047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4800" dirty="0">
                <a:solidFill>
                  <a:srgbClr val="FF0000"/>
                </a:solidFill>
              </a:rPr>
              <a:t>Lección 3-7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Shape 135"/>
          <p:cNvSpPr txBox="1">
            <a:spLocks noGrp="1"/>
          </p:cNvSpPr>
          <p:nvPr>
            <p:ph type="body" idx="1"/>
          </p:nvPr>
        </p:nvSpPr>
        <p:spPr>
          <a:xfrm>
            <a:off x="181100" y="265625"/>
            <a:ext cx="8663100" cy="50229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91440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" sz="2400"/>
              <a:t>          </a:t>
            </a:r>
            <a:r>
              <a:rPr lang="en" sz="2400">
                <a:solidFill>
                  <a:srgbClr val="000000"/>
                </a:solidFill>
              </a:rPr>
              <a:t>Hay                                        Habia</a:t>
            </a:r>
          </a:p>
          <a:p>
            <a:pPr lvl="0">
              <a:lnSpc>
                <a:spcPct val="100000"/>
              </a:lnSpc>
              <a:spcBef>
                <a:spcPts val="0"/>
              </a:spcBef>
              <a:buNone/>
            </a:pPr>
            <a:r>
              <a:rPr lang="en" sz="2400">
                <a:solidFill>
                  <a:srgbClr val="000000"/>
                </a:solidFill>
              </a:rPr>
              <a:t>                      Es                                           Era</a:t>
            </a:r>
          </a:p>
          <a:p>
            <a:pPr lvl="0">
              <a:lnSpc>
                <a:spcPct val="100000"/>
              </a:lnSpc>
              <a:spcBef>
                <a:spcPts val="0"/>
              </a:spcBef>
              <a:buNone/>
            </a:pPr>
            <a:r>
              <a:rPr lang="en" sz="2400">
                <a:solidFill>
                  <a:srgbClr val="000000"/>
                </a:solidFill>
              </a:rPr>
              <a:t>                     Està                                       Estaba</a:t>
            </a:r>
          </a:p>
          <a:p>
            <a:pPr lvl="0">
              <a:lnSpc>
                <a:spcPct val="100000"/>
              </a:lnSpc>
              <a:spcBef>
                <a:spcPts val="0"/>
              </a:spcBef>
              <a:buNone/>
            </a:pPr>
            <a:r>
              <a:rPr lang="en" sz="2400">
                <a:solidFill>
                  <a:srgbClr val="000000"/>
                </a:solidFill>
              </a:rPr>
              <a:t>                    Tiene                                        Tenia</a:t>
            </a:r>
          </a:p>
          <a:p>
            <a:pPr lvl="0">
              <a:lnSpc>
                <a:spcPct val="100000"/>
              </a:lnSpc>
              <a:spcBef>
                <a:spcPts val="0"/>
              </a:spcBef>
              <a:buNone/>
            </a:pPr>
            <a:r>
              <a:rPr lang="en" sz="2400">
                <a:solidFill>
                  <a:srgbClr val="000000"/>
                </a:solidFill>
              </a:rPr>
              <a:t>                   Quiere                                      Quería</a:t>
            </a:r>
          </a:p>
          <a:p>
            <a:pPr lvl="0">
              <a:lnSpc>
                <a:spcPct val="100000"/>
              </a:lnSpc>
              <a:spcBef>
                <a:spcPts val="0"/>
              </a:spcBef>
              <a:buNone/>
            </a:pPr>
            <a:r>
              <a:rPr lang="en" sz="2400">
                <a:solidFill>
                  <a:srgbClr val="000000"/>
                </a:solidFill>
              </a:rPr>
              <a:t>                     Va a                                         Fue a</a:t>
            </a:r>
          </a:p>
          <a:p>
            <a:pPr lvl="0">
              <a:lnSpc>
                <a:spcPct val="100000"/>
              </a:lnSpc>
              <a:spcBef>
                <a:spcPts val="0"/>
              </a:spcBef>
              <a:buNone/>
            </a:pPr>
            <a:r>
              <a:rPr lang="en" sz="2400">
                <a:solidFill>
                  <a:srgbClr val="000000"/>
                </a:solidFill>
              </a:rPr>
              <a:t>                   Le gusta                                 Le gustaba</a:t>
            </a:r>
          </a:p>
          <a:p>
            <a:pPr lvl="0">
              <a:lnSpc>
                <a:spcPct val="100000"/>
              </a:lnSpc>
              <a:spcBef>
                <a:spcPts val="0"/>
              </a:spcBef>
              <a:buNone/>
            </a:pPr>
            <a:r>
              <a:rPr lang="en" sz="2400">
                <a:solidFill>
                  <a:srgbClr val="000000"/>
                </a:solidFill>
              </a:rPr>
              <a:t>             Numeros 11 a 18</a:t>
            </a:r>
          </a:p>
          <a:p>
            <a:pPr lvl="0">
              <a:lnSpc>
                <a:spcPct val="100000"/>
              </a:lnSpc>
              <a:spcBef>
                <a:spcPts val="0"/>
              </a:spcBef>
              <a:buNone/>
            </a:pPr>
            <a:endParaRPr>
              <a:solidFill>
                <a:srgbClr val="000000"/>
              </a:solidFill>
            </a:endParaRPr>
          </a:p>
          <a:p>
            <a:pPr lvl="0">
              <a:lnSpc>
                <a:spcPct val="100000"/>
              </a:lnSpc>
              <a:spcBef>
                <a:spcPts val="0"/>
              </a:spcBef>
              <a:buNone/>
            </a:pPr>
            <a:endParaRPr>
              <a:solidFill>
                <a:srgbClr val="000000"/>
              </a:solidFill>
            </a:endParaRPr>
          </a:p>
          <a:p>
            <a:pPr lvl="0">
              <a:lnSpc>
                <a:spcPct val="100000"/>
              </a:lnSpc>
              <a:spcBef>
                <a:spcPts val="0"/>
              </a:spcBef>
              <a:buNone/>
            </a:pPr>
            <a:endParaRPr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uFillTx/>
              </a:rPr>
              <a:t>¿</a:t>
            </a:r>
            <a:r>
              <a:rPr lang="en-US" dirty="0" err="1" smtClean="0">
                <a:uFillTx/>
              </a:rPr>
              <a:t>Otoño</a:t>
            </a:r>
            <a:r>
              <a:rPr lang="en-US" dirty="0" smtClean="0">
                <a:uFillTx/>
              </a:rPr>
              <a:t> o primavera? </a:t>
            </a:r>
            <a:endParaRPr lang="en-US" dirty="0">
              <a:uFillTx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16487" y="1601648"/>
            <a:ext cx="4487835" cy="2986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7526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Shape 14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41" name="Shape 141"/>
          <p:cNvSpPr txBox="1">
            <a:spLocks noGrp="1"/>
          </p:cNvSpPr>
          <p:nvPr>
            <p:ph type="body" idx="1"/>
          </p:nvPr>
        </p:nvSpPr>
        <p:spPr>
          <a:xfrm>
            <a:off x="2849450" y="1666200"/>
            <a:ext cx="5982900" cy="2902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4800">
                <a:solidFill>
                  <a:srgbClr val="FFFFFF"/>
                </a:solidFill>
              </a:rPr>
              <a:t>Lección 8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6" name="Shape 146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buNone/>
            </a:pPr>
            <a:r>
              <a:rPr lang="en" dirty="0"/>
              <a:t>	      </a:t>
            </a:r>
            <a:r>
              <a:rPr lang="en" dirty="0">
                <a:solidFill>
                  <a:srgbClr val="000000"/>
                </a:solidFill>
              </a:rPr>
              <a:t>Es bonita						   Era bonita</a:t>
            </a:r>
          </a:p>
          <a:p>
            <a:pPr lvl="0">
              <a:buNone/>
            </a:pPr>
            <a:r>
              <a:rPr lang="en" dirty="0">
                <a:solidFill>
                  <a:srgbClr val="000000"/>
                </a:solidFill>
              </a:rPr>
              <a:t>		Es guapo  						   Era guapo</a:t>
            </a:r>
          </a:p>
          <a:p>
            <a:pPr lvl="0">
              <a:buNone/>
            </a:pPr>
            <a:r>
              <a:rPr lang="en" dirty="0">
                <a:solidFill>
                  <a:srgbClr val="000000"/>
                </a:solidFill>
              </a:rPr>
              <a:t>		Es feo/a   						   Era feo/a</a:t>
            </a:r>
          </a:p>
          <a:p>
            <a:pPr lvl="0">
              <a:buNone/>
            </a:pPr>
            <a:r>
              <a:rPr lang="en" dirty="0">
                <a:solidFill>
                  <a:srgbClr val="000000"/>
                </a:solidFill>
              </a:rPr>
              <a:t>  		Hay un hombre				Había un hombre</a:t>
            </a:r>
          </a:p>
          <a:p>
            <a:pPr lvl="0">
              <a:buNone/>
            </a:pPr>
            <a:r>
              <a:rPr lang="en" dirty="0">
                <a:solidFill>
                  <a:srgbClr val="000000"/>
                </a:solidFill>
              </a:rPr>
              <a:t>		Hay una mujer				Había una mujer</a:t>
            </a:r>
          </a:p>
          <a:p>
            <a:pPr marL="1371600" lvl="0">
              <a:buNone/>
            </a:pPr>
            <a:r>
              <a:rPr lang="en" dirty="0">
                <a:solidFill>
                  <a:srgbClr val="000000"/>
                </a:solidFill>
              </a:rPr>
              <a:t>Quiere ir					     	Quería ir</a:t>
            </a:r>
          </a:p>
          <a:p>
            <a:pPr lvl="0" rtl="0">
              <a:spcBef>
                <a:spcPts val="0"/>
              </a:spcBef>
              <a:buNone/>
            </a:pPr>
            <a:r>
              <a:rPr lang="en" dirty="0"/>
              <a:t>	</a:t>
            </a:r>
            <a:endParaRPr lang="en" sz="3000" dirty="0">
              <a:solidFill>
                <a:srgbClr val="000000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Shape 15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52" name="Shape 15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l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uFillTx/>
              </a:rPr>
              <a:t>¿</a:t>
            </a:r>
            <a:r>
              <a:rPr lang="en-US" dirty="0" err="1" smtClean="0">
                <a:uFillTx/>
              </a:rPr>
              <a:t>Verano</a:t>
            </a:r>
            <a:r>
              <a:rPr lang="en-US" dirty="0" smtClean="0">
                <a:uFillTx/>
              </a:rPr>
              <a:t> o </a:t>
            </a:r>
            <a:r>
              <a:rPr lang="en-US" dirty="0" err="1" smtClean="0">
                <a:uFillTx/>
              </a:rPr>
              <a:t>Invierno</a:t>
            </a:r>
            <a:r>
              <a:rPr lang="en-US" dirty="0" smtClean="0">
                <a:uFillTx/>
              </a:rPr>
              <a:t>? </a:t>
            </a:r>
            <a:endParaRPr lang="en-US" dirty="0">
              <a:uFillTx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43126" y="1620441"/>
            <a:ext cx="5177776" cy="2911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3059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uFillTx/>
              </a:rPr>
              <a:t>¿</a:t>
            </a:r>
            <a:r>
              <a:rPr lang="en-US" dirty="0" err="1" smtClean="0">
                <a:uFillTx/>
              </a:rPr>
              <a:t>Otoño</a:t>
            </a:r>
            <a:r>
              <a:rPr lang="en-US" dirty="0" smtClean="0">
                <a:uFillTx/>
              </a:rPr>
              <a:t> o </a:t>
            </a:r>
            <a:r>
              <a:rPr lang="en-US" dirty="0" err="1" smtClean="0">
                <a:uFillTx/>
              </a:rPr>
              <a:t>invierno</a:t>
            </a:r>
            <a:r>
              <a:rPr lang="en-US" dirty="0" smtClean="0">
                <a:uFillTx/>
              </a:rPr>
              <a:t>? </a:t>
            </a:r>
            <a:endParaRPr lang="en-US" dirty="0">
              <a:uFillTx/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73331" y="1181872"/>
            <a:ext cx="5282171" cy="3961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263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2915</TotalTime>
  <Words>659</Words>
  <Application>Microsoft Office PowerPoint</Application>
  <PresentationFormat>On-screen Show (16:9)</PresentationFormat>
  <Paragraphs>152</Paragraphs>
  <Slides>72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72</vt:i4>
      </vt:variant>
    </vt:vector>
  </HeadingPairs>
  <TitlesOfParts>
    <vt:vector size="75" baseType="lpstr">
      <vt:lpstr>Arial</vt:lpstr>
      <vt:lpstr>Wingdings</vt:lpstr>
      <vt:lpstr>Simple Light</vt:lpstr>
      <vt:lpstr>Lección 2</vt:lpstr>
      <vt:lpstr>Despegue: ¿Cómo se dice en inglés?</vt:lpstr>
      <vt:lpstr>Los días de la semana </vt:lpstr>
      <vt:lpstr>Los meses del año </vt:lpstr>
      <vt:lpstr>Estaciones: </vt:lpstr>
      <vt:lpstr>¿Invierno o primavera? </vt:lpstr>
      <vt:lpstr>¿Otoño o primavera? </vt:lpstr>
      <vt:lpstr>¿Verano o Invierno? </vt:lpstr>
      <vt:lpstr>¿Otoño o invierno? </vt:lpstr>
      <vt:lpstr>La fecha: </vt:lpstr>
      <vt:lpstr>Más práctica… (pizarras)</vt:lpstr>
      <vt:lpstr>Despegue ¿Cuáles son los meses de…?</vt:lpstr>
      <vt:lpstr>PowerPoint Presentation</vt:lpstr>
      <vt:lpstr>¿Llueve o nieva?</vt:lpstr>
      <vt:lpstr>¿Nieva o hace calor? </vt:lpstr>
      <vt:lpstr>¿Hace calor o hace viento? </vt:lpstr>
      <vt:lpstr>¿Hace frio o hace calor? </vt:lpstr>
      <vt:lpstr>¿Hace viento o está nublado? </vt:lpstr>
      <vt:lpstr>¿Hace sol o está nublado? </vt:lpstr>
      <vt:lpstr>¿Qué tiempo hace? </vt:lpstr>
      <vt:lpstr>¿Cuándo es?</vt:lpstr>
      <vt:lpstr>¿Cuándo es?</vt:lpstr>
      <vt:lpstr>¿Cuándo es?</vt:lpstr>
      <vt:lpstr>¿Cuándo es?</vt:lpstr>
      <vt:lpstr>¿Cuándo es? </vt:lpstr>
      <vt:lpstr>¿Cuándo es tu cumpleaños?</vt:lpstr>
      <vt:lpstr>Actividad de Leer</vt:lpstr>
      <vt:lpstr>Vocabulario -------El tiempo:</vt:lpstr>
      <vt:lpstr>Las estaciones del año </vt:lpstr>
      <vt:lpstr>Asiento caliente</vt:lpstr>
      <vt:lpstr>Despegue: ¿Cuándo es?</vt:lpstr>
      <vt:lpstr>PowerPoint Presentation</vt:lpstr>
      <vt:lpstr>Vocabulario </vt:lpstr>
      <vt:lpstr>El niño escucha música </vt:lpstr>
      <vt:lpstr>¿Lee o escribe? </vt:lpstr>
      <vt:lpstr>¿Bailan o cantan? </vt:lpstr>
      <vt:lpstr>¿Mira la tele o baila? </vt:lpstr>
      <vt:lpstr>El puerco canta. </vt:lpstr>
      <vt:lpstr>Ellos miran una película.</vt:lpstr>
      <vt:lpstr>Ellos miran una película 3D. </vt:lpstr>
      <vt:lpstr>¿Lee o escribe? </vt:lpstr>
      <vt:lpstr>¿Canta o mira una película? </vt:lpstr>
      <vt:lpstr>Gestos --- Inventen un gesto para las expresiones. </vt:lpstr>
      <vt:lpstr>Despegue: ¿Cuándo es?</vt:lpstr>
      <vt:lpstr>Conversación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Mini conversación con la clase. </vt:lpstr>
      <vt:lpstr>Despegue: Answer the questions as best as you can. </vt:lpstr>
      <vt:lpstr>Vocabulario extra: </vt:lpstr>
      <vt:lpstr>PowerPoint Presentation</vt:lpstr>
      <vt:lpstr>Lectura: Lectura 2  </vt:lpstr>
      <vt:lpstr>Exit ticket: </vt:lpstr>
      <vt:lpstr>RIFA!!!!!</vt:lpstr>
      <vt:lpstr>Examencito – Lección 1 y 2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Lección 2</dc:title>
  <dc:creator>Elisa Nieves</dc:creator>
  <cp:lastModifiedBy>Elisa Nieves</cp:lastModifiedBy>
  <cp:revision>35</cp:revision>
  <cp:lastPrinted>2017-08-29T14:53:27Z</cp:lastPrinted>
  <dcterms:modified xsi:type="dcterms:W3CDTF">2018-01-25T18:08:36Z</dcterms:modified>
</cp:coreProperties>
</file>