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1"/>
  </p:handoutMasterIdLst>
  <p:sldIdLst>
    <p:sldId id="256" r:id="rId2"/>
    <p:sldId id="303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96" r:id="rId33"/>
    <p:sldId id="297" r:id="rId34"/>
    <p:sldId id="298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85" r:id="rId44"/>
    <p:sldId id="299" r:id="rId45"/>
    <p:sldId id="300" r:id="rId46"/>
    <p:sldId id="305" r:id="rId47"/>
    <p:sldId id="309" r:id="rId48"/>
    <p:sldId id="306" r:id="rId49"/>
    <p:sldId id="304" r:id="rId50"/>
    <p:sldId id="308" r:id="rId51"/>
    <p:sldId id="302" r:id="rId52"/>
    <p:sldId id="310" r:id="rId53"/>
    <p:sldId id="307" r:id="rId54"/>
    <p:sldId id="312" r:id="rId55"/>
    <p:sldId id="313" r:id="rId56"/>
    <p:sldId id="301" r:id="rId57"/>
    <p:sldId id="314" r:id="rId58"/>
    <p:sldId id="315" r:id="rId59"/>
    <p:sldId id="316" r:id="rId6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5528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5528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D24C2653-664B-4AB0-9273-A8FBBF06D49D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872"/>
            <a:ext cx="3038155" cy="465528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30872"/>
            <a:ext cx="3038155" cy="465528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2E985374-90DA-4114-8E9D-2102C46A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7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8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9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0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9071-35F5-4046-A9A4-27018BE43070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695E-F082-40D7-B576-233E818F5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</a:t>
            </a:r>
            <a:r>
              <a:rPr lang="en-US" dirty="0" err="1" smtClean="0"/>
              <a:t>jirafas</a:t>
            </a:r>
            <a:r>
              <a:rPr lang="en-US" dirty="0" smtClean="0"/>
              <a:t> hay?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56" y="1825625"/>
            <a:ext cx="6531088" cy="4351338"/>
          </a:xfrm>
        </p:spPr>
      </p:pic>
    </p:spTree>
    <p:extLst>
      <p:ext uri="{BB962C8B-B14F-4D97-AF65-F5344CB8AC3E}">
        <p14:creationId xmlns:p14="http://schemas.microsoft.com/office/powerpoint/2010/main" val="13760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pájaros</a:t>
            </a:r>
            <a:r>
              <a:rPr lang="en-US" dirty="0" smtClean="0"/>
              <a:t> </a:t>
            </a:r>
            <a:r>
              <a:rPr lang="en-US" dirty="0" err="1" smtClean="0"/>
              <a:t>azules</a:t>
            </a:r>
            <a:r>
              <a:rPr lang="en-US" dirty="0" smtClean="0"/>
              <a:t> hay?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56" y="1825625"/>
            <a:ext cx="7018287" cy="4351338"/>
          </a:xfrm>
        </p:spPr>
      </p:pic>
    </p:spTree>
    <p:extLst>
      <p:ext uri="{BB962C8B-B14F-4D97-AF65-F5344CB8AC3E}">
        <p14:creationId xmlns:p14="http://schemas.microsoft.com/office/powerpoint/2010/main" val="458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osos</a:t>
            </a:r>
            <a:r>
              <a:rPr lang="en-US" dirty="0" smtClean="0"/>
              <a:t> </a:t>
            </a:r>
            <a:r>
              <a:rPr lang="en-US" dirty="0" err="1" smtClean="0"/>
              <a:t>polares</a:t>
            </a:r>
            <a:r>
              <a:rPr lang="en-US" dirty="0" smtClean="0"/>
              <a:t> hay?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65" y="1825625"/>
            <a:ext cx="5804870" cy="4351338"/>
          </a:xfrm>
        </p:spPr>
      </p:pic>
    </p:spTree>
    <p:extLst>
      <p:ext uri="{BB962C8B-B14F-4D97-AF65-F5344CB8AC3E}">
        <p14:creationId xmlns:p14="http://schemas.microsoft.com/office/powerpoint/2010/main" val="34321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pinguinos</a:t>
            </a:r>
            <a:r>
              <a:rPr lang="en-US" dirty="0" smtClean="0"/>
              <a:t> hay?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1" y="1825625"/>
            <a:ext cx="6973298" cy="4351338"/>
          </a:xfrm>
        </p:spPr>
      </p:pic>
      <p:sp>
        <p:nvSpPr>
          <p:cNvPr id="5" name="TextBox 4"/>
          <p:cNvSpPr txBox="1"/>
          <p:nvPr/>
        </p:nvSpPr>
        <p:spPr>
          <a:xfrm>
            <a:off x="2768959" y="2485623"/>
            <a:ext cx="6684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</a:rPr>
              <a:t>Jaja</a:t>
            </a:r>
            <a:r>
              <a:rPr lang="en-US" sz="13800" dirty="0" smtClean="0">
                <a:solidFill>
                  <a:srgbClr val="FF0000"/>
                </a:solidFill>
              </a:rPr>
              <a:t> JK!!!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pinguinos</a:t>
            </a:r>
            <a:r>
              <a:rPr lang="en-US" sz="6000" dirty="0" smtClean="0"/>
              <a:t> </a:t>
            </a:r>
            <a:r>
              <a:rPr lang="en-US" sz="6000" u="sng" dirty="0" smtClean="0"/>
              <a:t>hay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92" y="1825625"/>
            <a:ext cx="5804616" cy="4351338"/>
          </a:xfrm>
        </p:spPr>
      </p:pic>
    </p:spTree>
    <p:extLst>
      <p:ext uri="{BB962C8B-B14F-4D97-AF65-F5344CB8AC3E}">
        <p14:creationId xmlns:p14="http://schemas.microsoft.com/office/powerpoint/2010/main" val="445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En</a:t>
            </a:r>
            <a:r>
              <a:rPr lang="en-US" sz="6600" dirty="0" smtClean="0"/>
              <a:t> </a:t>
            </a:r>
            <a:r>
              <a:rPr lang="en-US" sz="6600" dirty="0" err="1" smtClean="0"/>
              <a:t>tu</a:t>
            </a:r>
            <a:r>
              <a:rPr lang="en-US" sz="6600" dirty="0" smtClean="0"/>
              <a:t> </a:t>
            </a:r>
            <a:r>
              <a:rPr lang="en-US" sz="6600" dirty="0" err="1" smtClean="0"/>
              <a:t>opinión</a:t>
            </a:r>
            <a:r>
              <a:rPr lang="en-US" sz="6600" dirty="0" smtClean="0"/>
              <a:t>,¿ </a:t>
            </a:r>
            <a:r>
              <a:rPr lang="en-US" sz="6600" dirty="0" err="1" smtClean="0"/>
              <a:t>es</a:t>
            </a:r>
            <a:r>
              <a:rPr lang="en-US" sz="6600" dirty="0" smtClean="0"/>
              <a:t>….?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Respondan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 o No!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guapo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5" cy="9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guapa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80" y="1825625"/>
            <a:ext cx="4429239" cy="4351338"/>
          </a:xfrm>
        </p:spPr>
      </p:pic>
    </p:spTree>
    <p:extLst>
      <p:ext uri="{BB962C8B-B14F-4D97-AF65-F5344CB8AC3E}">
        <p14:creationId xmlns:p14="http://schemas.microsoft.com/office/powerpoint/2010/main" val="21367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gordo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01" y="1825625"/>
            <a:ext cx="6497998" cy="4351338"/>
          </a:xfrm>
        </p:spPr>
      </p:pic>
    </p:spTree>
    <p:extLst>
      <p:ext uri="{BB962C8B-B14F-4D97-AF65-F5344CB8AC3E}">
        <p14:creationId xmlns:p14="http://schemas.microsoft.com/office/powerpoint/2010/main" val="14027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alto?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862931"/>
            <a:ext cx="6191250" cy="4276725"/>
          </a:xfrm>
        </p:spPr>
      </p:pic>
    </p:spTree>
    <p:extLst>
      <p:ext uri="{BB962C8B-B14F-4D97-AF65-F5344CB8AC3E}">
        <p14:creationId xmlns:p14="http://schemas.microsoft.com/office/powerpoint/2010/main" val="162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paises hispanos map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39" y="559558"/>
            <a:ext cx="7035941" cy="56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bajo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34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10" y="1027906"/>
            <a:ext cx="4246540" cy="56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caballo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o </a:t>
            </a:r>
            <a:r>
              <a:rPr lang="en-US" dirty="0" err="1" smtClean="0"/>
              <a:t>pequeño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706341"/>
            <a:ext cx="8361228" cy="45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24" y="1825625"/>
            <a:ext cx="3462151" cy="4351338"/>
          </a:xfrm>
        </p:spPr>
      </p:pic>
    </p:spTree>
    <p:extLst>
      <p:ext uri="{BB962C8B-B14F-4D97-AF65-F5344CB8AC3E}">
        <p14:creationId xmlns:p14="http://schemas.microsoft.com/office/powerpoint/2010/main" val="42573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6647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3996531"/>
            <a:ext cx="9525" cy="9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61744"/>
            <a:ext cx="4572000" cy="33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gustan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21" y="1825625"/>
            <a:ext cx="6529557" cy="4351338"/>
          </a:xfrm>
        </p:spPr>
      </p:pic>
    </p:spTree>
    <p:extLst>
      <p:ext uri="{BB962C8B-B14F-4D97-AF65-F5344CB8AC3E}">
        <p14:creationId xmlns:p14="http://schemas.microsoft.com/office/powerpoint/2010/main" val="36321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gustan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29669"/>
            <a:ext cx="5905500" cy="3143250"/>
          </a:xfrm>
        </p:spPr>
      </p:pic>
    </p:spTree>
    <p:extLst>
      <p:ext uri="{BB962C8B-B14F-4D97-AF65-F5344CB8AC3E}">
        <p14:creationId xmlns:p14="http://schemas.microsoft.com/office/powerpoint/2010/main" val="19580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gustan</a:t>
            </a:r>
            <a:r>
              <a:rPr lang="en-US" dirty="0" smtClean="0"/>
              <a:t> las </a:t>
            </a:r>
            <a:r>
              <a:rPr lang="en-US" dirty="0" err="1" smtClean="0"/>
              <a:t>peliculas</a:t>
            </a:r>
            <a:r>
              <a:rPr lang="en-US" dirty="0" smtClean="0"/>
              <a:t> de horror?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899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gustan</a:t>
            </a:r>
            <a:r>
              <a:rPr lang="en-US" dirty="0" smtClean="0"/>
              <a:t> las </a:t>
            </a:r>
            <a:r>
              <a:rPr lang="en-US" dirty="0" err="1" smtClean="0"/>
              <a:t>películas</a:t>
            </a:r>
            <a:r>
              <a:rPr lang="en-US" dirty="0" smtClean="0"/>
              <a:t> </a:t>
            </a:r>
            <a:r>
              <a:rPr lang="en-US" dirty="0" err="1" smtClean="0"/>
              <a:t>románticas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32171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fin de </a:t>
            </a:r>
            <a:r>
              <a:rPr lang="en-US" dirty="0" err="1" smtClean="0"/>
              <a:t>semana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do over the weekend?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the ‘’Weekend </a:t>
            </a:r>
            <a:r>
              <a:rPr lang="en-US" dirty="0" err="1" smtClean="0"/>
              <a:t>cheatsheet</a:t>
            </a:r>
            <a:r>
              <a:rPr lang="en-US" dirty="0" smtClean="0"/>
              <a:t>’’ to tell me 3 things that you did.  If you didn’t do anything interesting, make it up!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1573626"/>
            <a:ext cx="6137782" cy="4603337"/>
          </a:xfrm>
        </p:spPr>
      </p:pic>
    </p:spTree>
    <p:extLst>
      <p:ext uri="{BB962C8B-B14F-4D97-AF65-F5344CB8AC3E}">
        <p14:creationId xmlns:p14="http://schemas.microsoft.com/office/powerpoint/2010/main" val="40710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97" y="1825625"/>
            <a:ext cx="8595006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2643926"/>
            <a:ext cx="556005" cy="7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97" y="1825625"/>
            <a:ext cx="8595006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849" y="4607551"/>
            <a:ext cx="381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97" y="1825625"/>
            <a:ext cx="8595006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778" y="4968160"/>
            <a:ext cx="352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97" y="1825625"/>
            <a:ext cx="8595006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889" y="3525044"/>
            <a:ext cx="352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6" y="1825625"/>
            <a:ext cx="65556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Srta. Nieves?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276337"/>
            <a:ext cx="10148552" cy="6046846"/>
          </a:xfrm>
        </p:spPr>
      </p:pic>
      <p:pic>
        <p:nvPicPr>
          <p:cNvPr id="5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438661" y="5357613"/>
            <a:ext cx="386368" cy="36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6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Srta. Nieves?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276337"/>
            <a:ext cx="10148552" cy="6046846"/>
          </a:xfrm>
        </p:spPr>
      </p:pic>
      <p:pic>
        <p:nvPicPr>
          <p:cNvPr id="5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8255359" y="5962921"/>
            <a:ext cx="386368" cy="36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6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Srta. Nieves?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276337"/>
            <a:ext cx="10148552" cy="6046846"/>
          </a:xfrm>
        </p:spPr>
      </p:pic>
      <p:pic>
        <p:nvPicPr>
          <p:cNvPr id="5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429556" y="3116689"/>
            <a:ext cx="386368" cy="36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8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Srta. Nieves?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276337"/>
            <a:ext cx="10148552" cy="6046846"/>
          </a:xfrm>
        </p:spPr>
      </p:pic>
      <p:pic>
        <p:nvPicPr>
          <p:cNvPr id="5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45015" y="2614778"/>
            <a:ext cx="386368" cy="36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5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smtClean="0"/>
              <a:t> 3: </a:t>
            </a:r>
            <a:r>
              <a:rPr lang="en-US" dirty="0" err="1" smtClean="0"/>
              <a:t>Vocabulario</a:t>
            </a:r>
            <a:r>
              <a:rPr lang="en-US" dirty="0" smtClean="0"/>
              <a:t> Nuevo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Hay</a:t>
            </a:r>
          </a:p>
          <a:p>
            <a:pPr marL="0" indent="0" algn="r">
              <a:buNone/>
            </a:pPr>
            <a:r>
              <a:rPr lang="en-US" dirty="0" err="1" smtClean="0"/>
              <a:t>Es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Está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err="1" smtClean="0"/>
              <a:t>Quiere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Va</a:t>
            </a:r>
            <a:r>
              <a:rPr lang="en-US" dirty="0" smtClean="0"/>
              <a:t> a </a:t>
            </a:r>
          </a:p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is/There are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is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is feeling/ Located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has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 she wants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goes 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 /she likes </a:t>
            </a:r>
          </a:p>
        </p:txBody>
      </p:sp>
    </p:spTree>
    <p:extLst>
      <p:ext uri="{BB962C8B-B14F-4D97-AF65-F5344CB8AC3E}">
        <p14:creationId xmlns:p14="http://schemas.microsoft.com/office/powerpoint/2010/main" val="19757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Srta. Nieves?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276337"/>
            <a:ext cx="10148552" cy="6046846"/>
          </a:xfrm>
        </p:spPr>
      </p:pic>
      <p:pic>
        <p:nvPicPr>
          <p:cNvPr id="5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906074" y="4430334"/>
            <a:ext cx="386368" cy="36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5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Srta. Nieves?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276337"/>
            <a:ext cx="10148552" cy="6046846"/>
          </a:xfrm>
        </p:spPr>
      </p:pic>
      <p:pic>
        <p:nvPicPr>
          <p:cNvPr id="5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700790" y="3799271"/>
            <a:ext cx="386368" cy="36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9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la Srta. Nieves?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276337"/>
            <a:ext cx="10148552" cy="6046846"/>
          </a:xfrm>
        </p:spPr>
      </p:pic>
      <p:pic>
        <p:nvPicPr>
          <p:cNvPr id="5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323528" y="2884872"/>
            <a:ext cx="386368" cy="36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2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Conversación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2" y="1829301"/>
            <a:ext cx="3358635" cy="3965846"/>
          </a:xfrm>
        </p:spPr>
      </p:pic>
    </p:spTree>
    <p:extLst>
      <p:ext uri="{BB962C8B-B14F-4D97-AF65-F5344CB8AC3E}">
        <p14:creationId xmlns:p14="http://schemas.microsoft.com/office/powerpoint/2010/main" val="411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Canción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¿Adónde vas?</a:t>
            </a:r>
          </a:p>
          <a:p>
            <a:r>
              <a:rPr lang="es-ES" dirty="0"/>
              <a:t>Voy al parque.</a:t>
            </a:r>
          </a:p>
          <a:p>
            <a:r>
              <a:rPr lang="es-ES" dirty="0"/>
              <a:t>¿Adónde va?</a:t>
            </a:r>
          </a:p>
          <a:p>
            <a:r>
              <a:rPr lang="es-ES" dirty="0"/>
              <a:t>Ella va al parque.</a:t>
            </a:r>
          </a:p>
          <a:p>
            <a:r>
              <a:rPr lang="es-ES" dirty="0"/>
              <a:t>¿Adónde van?</a:t>
            </a:r>
          </a:p>
          <a:p>
            <a:r>
              <a:rPr lang="es-ES" dirty="0"/>
              <a:t>Vamos al parque.</a:t>
            </a:r>
          </a:p>
          <a:p>
            <a:r>
              <a:rPr lang="es-ES" dirty="0"/>
              <a:t>¿Adónde vas?</a:t>
            </a:r>
          </a:p>
          <a:p>
            <a:r>
              <a:rPr lang="es-ES" dirty="0"/>
              <a:t>¿Adónde vas?</a:t>
            </a:r>
          </a:p>
          <a:p>
            <a:r>
              <a:rPr lang="es-ES" dirty="0"/>
              <a:t>¿Adónde vas?</a:t>
            </a:r>
          </a:p>
          <a:p>
            <a:r>
              <a:rPr lang="es-ES" dirty="0"/>
              <a:t>Voy a la playa.</a:t>
            </a:r>
          </a:p>
          <a:p>
            <a:r>
              <a:rPr lang="es-ES" dirty="0"/>
              <a:t>¿Adónde va?</a:t>
            </a:r>
          </a:p>
          <a:p>
            <a:r>
              <a:rPr lang="es-ES" dirty="0"/>
              <a:t>Él va a la playa.</a:t>
            </a:r>
          </a:p>
          <a:p>
            <a:r>
              <a:rPr lang="es-ES" dirty="0"/>
              <a:t>¿Adónde van?</a:t>
            </a:r>
          </a:p>
          <a:p>
            <a:r>
              <a:rPr lang="es-ES" dirty="0"/>
              <a:t>Ellos van a la playa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¿Adónde vas?</a:t>
            </a:r>
          </a:p>
          <a:p>
            <a:r>
              <a:rPr lang="es-ES" dirty="0"/>
              <a:t>¿Adónde vas?</a:t>
            </a:r>
          </a:p>
          <a:p>
            <a:r>
              <a:rPr lang="es-ES" dirty="0"/>
              <a:t>Voy a jugar fútbol en el parque</a:t>
            </a:r>
          </a:p>
          <a:p>
            <a:r>
              <a:rPr lang="es-ES" dirty="0"/>
              <a:t>y voy a la playa para nadar.</a:t>
            </a:r>
          </a:p>
          <a:p>
            <a:r>
              <a:rPr lang="es-ES" dirty="0"/>
              <a:t>Voy a jugar fútbol en el parque</a:t>
            </a:r>
          </a:p>
          <a:p>
            <a:r>
              <a:rPr lang="es-ES" dirty="0"/>
              <a:t>y voy a la playa para nadar.</a:t>
            </a:r>
          </a:p>
          <a:p>
            <a:r>
              <a:rPr lang="es-ES" dirty="0"/>
              <a:t>¿Adónde vas?</a:t>
            </a:r>
          </a:p>
          <a:p>
            <a:r>
              <a:rPr lang="es-ES" dirty="0"/>
              <a:t>Voy, vas, va, vamos, van</a:t>
            </a:r>
          </a:p>
          <a:p>
            <a:r>
              <a:rPr lang="es-ES" dirty="0"/>
              <a:t>¿Adónde vas?</a:t>
            </a:r>
          </a:p>
          <a:p>
            <a:r>
              <a:rPr lang="es-ES" dirty="0"/>
              <a:t>¿Adónde vas?</a:t>
            </a:r>
          </a:p>
          <a:p>
            <a:r>
              <a:rPr lang="es-ES" dirty="0"/>
              <a:t>Voy, vas, va, vamos, van</a:t>
            </a:r>
          </a:p>
          <a:p>
            <a:r>
              <a:rPr lang="es-ES" dirty="0"/>
              <a:t>¿Adónde vas?</a:t>
            </a:r>
          </a:p>
          <a:p>
            <a:r>
              <a:rPr lang="es-ES" dirty="0"/>
              <a:t>¿Adónde vas este fin de semana? ¿Adónde vas?</a:t>
            </a:r>
          </a:p>
          <a:p>
            <a:r>
              <a:rPr lang="es-ES" dirty="0"/>
              <a:t>¿Adónde vas este fin de semana? ¿Adónde vas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Traduce al </a:t>
            </a:r>
            <a:r>
              <a:rPr lang="en-US" dirty="0" err="1" smtClean="0"/>
              <a:t>inglés</a:t>
            </a:r>
            <a:r>
              <a:rPr lang="en-US" dirty="0" smtClean="0"/>
              <a:t> (translate to English).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Julián </a:t>
            </a:r>
            <a:r>
              <a:rPr lang="en-US" dirty="0" err="1" smtClean="0"/>
              <a:t>tiene</a:t>
            </a:r>
            <a:r>
              <a:rPr lang="en-US" dirty="0" smtClean="0"/>
              <a:t> dos </a:t>
            </a:r>
            <a:r>
              <a:rPr lang="en-US" dirty="0" err="1" smtClean="0"/>
              <a:t>perros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Carla </a:t>
            </a:r>
            <a:r>
              <a:rPr lang="en-US" dirty="0" err="1" smtClean="0"/>
              <a:t>va</a:t>
            </a:r>
            <a:r>
              <a:rPr lang="en-US" dirty="0" smtClean="0"/>
              <a:t> al </a:t>
            </a:r>
            <a:r>
              <a:rPr lang="en-US" dirty="0" err="1" smtClean="0"/>
              <a:t>parque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Jacobo</a:t>
            </a:r>
            <a:r>
              <a:rPr lang="en-US" dirty="0" smtClean="0"/>
              <a:t> </a:t>
            </a:r>
            <a:r>
              <a:rPr lang="en-US" dirty="0" err="1" smtClean="0"/>
              <a:t>canta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Hoy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calor</a:t>
            </a:r>
            <a:r>
              <a:rPr lang="en-US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nimales en espan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95" y="1825625"/>
            <a:ext cx="8264857" cy="464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Animales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zoológico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animales zoologico spanish and englis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58" y="1690688"/>
            <a:ext cx="5406242" cy="54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mascotas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3966" y="1825625"/>
            <a:ext cx="11049834" cy="40615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8811" y="1740049"/>
            <a:ext cx="176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Perro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373" y="5708909"/>
            <a:ext cx="1760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Gato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5506" y="2566939"/>
            <a:ext cx="176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Pájaro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48602" y="3067863"/>
            <a:ext cx="1760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conejo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52263" y="5572651"/>
            <a:ext cx="1760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Tortuga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82719" y="2898919"/>
            <a:ext cx="17605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Gallina</a:t>
            </a:r>
            <a:r>
              <a:rPr lang="en-US" sz="2800" b="1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Competencia</a:t>
            </a:r>
            <a:r>
              <a:rPr lang="en-US" dirty="0" smtClean="0"/>
              <a:t>:  </a:t>
            </a:r>
            <a:r>
              <a:rPr lang="en-US" dirty="0" err="1" smtClean="0"/>
              <a:t>Escriban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inglés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Hay un </a:t>
            </a:r>
            <a:r>
              <a:rPr lang="en-US" dirty="0" err="1" smtClean="0"/>
              <a:t>pájaro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 El </a:t>
            </a:r>
            <a:r>
              <a:rPr lang="en-US" dirty="0" err="1" smtClean="0"/>
              <a:t>pájaro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parque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parque</a:t>
            </a:r>
            <a:r>
              <a:rPr lang="en-US" dirty="0" smtClean="0"/>
              <a:t>, hay </a:t>
            </a:r>
            <a:r>
              <a:rPr lang="en-US" dirty="0" err="1" smtClean="0"/>
              <a:t>cuatro</a:t>
            </a:r>
            <a:r>
              <a:rPr lang="en-US" dirty="0" smtClean="0"/>
              <a:t> </a:t>
            </a:r>
            <a:r>
              <a:rPr lang="en-US" dirty="0" err="1" smtClean="0"/>
              <a:t>perros</a:t>
            </a:r>
            <a:r>
              <a:rPr lang="en-US" dirty="0" smtClean="0"/>
              <a:t> </a:t>
            </a:r>
            <a:r>
              <a:rPr lang="en-US" dirty="0" err="1" smtClean="0"/>
              <a:t>blancos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Los </a:t>
            </a:r>
            <a:r>
              <a:rPr lang="en-US" dirty="0" err="1" smtClean="0"/>
              <a:t>perros</a:t>
            </a:r>
            <a:r>
              <a:rPr lang="en-US" dirty="0" smtClean="0"/>
              <a:t> </a:t>
            </a:r>
            <a:r>
              <a:rPr lang="en-US" dirty="0" err="1" smtClean="0"/>
              <a:t>quieren</a:t>
            </a:r>
            <a:r>
              <a:rPr lang="en-US" dirty="0" smtClean="0"/>
              <a:t> </a:t>
            </a:r>
            <a:r>
              <a:rPr lang="en-US" dirty="0" err="1" smtClean="0"/>
              <a:t>hamburguesas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También</a:t>
            </a:r>
            <a:r>
              <a:rPr lang="en-US" dirty="0" smtClean="0"/>
              <a:t>, hay un </a:t>
            </a:r>
            <a:r>
              <a:rPr lang="en-US" dirty="0" err="1" smtClean="0"/>
              <a:t>pinguino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pinguino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dos amigos. </a:t>
            </a:r>
          </a:p>
          <a:p>
            <a:pPr marL="514350" indent="-514350">
              <a:buAutoNum type="arabicPeriod"/>
            </a:pPr>
            <a:r>
              <a:rPr lang="en-US" dirty="0" smtClean="0"/>
              <a:t>Los amigos se </a:t>
            </a:r>
            <a:r>
              <a:rPr lang="en-US" dirty="0" err="1" smtClean="0"/>
              <a:t>llaman</a:t>
            </a:r>
            <a:r>
              <a:rPr lang="en-US" dirty="0" smtClean="0"/>
              <a:t> Carlos y Marcos.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8. Carlos </a:t>
            </a:r>
            <a:r>
              <a:rPr lang="en-US" dirty="0" err="1" smtClean="0"/>
              <a:t>tiene</a:t>
            </a:r>
            <a:r>
              <a:rPr lang="en-US" dirty="0" smtClean="0"/>
              <a:t> quince </a:t>
            </a:r>
            <a:r>
              <a:rPr lang="en-US" dirty="0" err="1" smtClean="0"/>
              <a:t>años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juega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Marcos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catorce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y </a:t>
            </a:r>
            <a:r>
              <a:rPr lang="en-US" dirty="0" err="1" smtClean="0"/>
              <a:t>monta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monopatín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El </a:t>
            </a:r>
            <a:r>
              <a:rPr lang="en-US" dirty="0" err="1" smtClean="0"/>
              <a:t>pinguino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 y </a:t>
            </a:r>
            <a:r>
              <a:rPr lang="en-US" dirty="0" err="1" smtClean="0"/>
              <a:t>guapo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El </a:t>
            </a:r>
            <a:r>
              <a:rPr lang="en-US" dirty="0" err="1" smtClean="0"/>
              <a:t>pinguino</a:t>
            </a:r>
            <a:r>
              <a:rPr lang="en-US" dirty="0" smtClean="0"/>
              <a:t> se llama Jorge. 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Jorge lee y escribe </a:t>
            </a:r>
            <a:r>
              <a:rPr lang="en-US" dirty="0" err="1" smtClean="0"/>
              <a:t>libros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Un </a:t>
            </a:r>
            <a:r>
              <a:rPr lang="en-US" dirty="0" err="1" smtClean="0"/>
              <a:t>día</a:t>
            </a:r>
            <a:r>
              <a:rPr lang="en-US" dirty="0" smtClean="0"/>
              <a:t>, Jorge </a:t>
            </a:r>
            <a:r>
              <a:rPr lang="en-US" dirty="0" err="1" smtClean="0"/>
              <a:t>va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9"/>
            </a:pP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r>
              <a:rPr lang="en-US" dirty="0" smtClean="0"/>
              <a:t>, Jorge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feliz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Jorge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enamorado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tigre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91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gatos</a:t>
            </a:r>
            <a:r>
              <a:rPr lang="en-US" sz="6000" dirty="0" smtClean="0"/>
              <a:t> </a:t>
            </a:r>
            <a:r>
              <a:rPr lang="en-US" sz="6000" u="sng" dirty="0" smtClean="0"/>
              <a:t>hay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05" y="1825625"/>
            <a:ext cx="6810789" cy="4351338"/>
          </a:xfrm>
        </p:spPr>
      </p:pic>
    </p:spTree>
    <p:extLst>
      <p:ext uri="{BB962C8B-B14F-4D97-AF65-F5344CB8AC3E}">
        <p14:creationId xmlns:p14="http://schemas.microsoft.com/office/powerpoint/2010/main" val="33828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 La </a:t>
            </a:r>
            <a:r>
              <a:rPr lang="en-US" dirty="0" err="1" smtClean="0"/>
              <a:t>tigre</a:t>
            </a:r>
            <a:r>
              <a:rPr lang="en-US" dirty="0" smtClean="0"/>
              <a:t> se llama Susana. </a:t>
            </a:r>
          </a:p>
          <a:p>
            <a:r>
              <a:rPr lang="en-US" dirty="0" smtClean="0"/>
              <a:t>2. No le </a:t>
            </a:r>
            <a:r>
              <a:rPr lang="en-US" dirty="0" err="1" smtClean="0"/>
              <a:t>gusta</a:t>
            </a:r>
            <a:r>
              <a:rPr lang="en-US" dirty="0" smtClean="0"/>
              <a:t> el </a:t>
            </a:r>
            <a:r>
              <a:rPr lang="en-US" dirty="0" err="1" smtClean="0"/>
              <a:t>pinguino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3. 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el </a:t>
            </a:r>
            <a:r>
              <a:rPr lang="en-US" dirty="0" err="1" smtClean="0"/>
              <a:t>pato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4.  </a:t>
            </a:r>
            <a:r>
              <a:rPr lang="en-US" dirty="0" err="1" smtClean="0"/>
              <a:t>Entonces</a:t>
            </a:r>
            <a:r>
              <a:rPr lang="en-US" dirty="0" smtClean="0"/>
              <a:t>, el </a:t>
            </a:r>
            <a:r>
              <a:rPr lang="en-US" dirty="0" err="1" smtClean="0"/>
              <a:t>pinguino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triste y </a:t>
            </a:r>
            <a:r>
              <a:rPr lang="en-US" dirty="0" err="1" smtClean="0"/>
              <a:t>llora</a:t>
            </a:r>
            <a:r>
              <a:rPr lang="en-US" dirty="0" smtClean="0"/>
              <a:t> (cries) </a:t>
            </a:r>
            <a:r>
              <a:rPr lang="en-US" dirty="0" err="1" smtClean="0"/>
              <a:t>por</a:t>
            </a:r>
            <a:r>
              <a:rPr lang="en-US" dirty="0" smtClean="0"/>
              <a:t> 8 horas.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Translate to Spanish.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Marta wants a dog. </a:t>
            </a:r>
          </a:p>
          <a:p>
            <a:pPr marL="514350" indent="-514350">
              <a:buAutoNum type="arabicPeriod"/>
            </a:pPr>
            <a:r>
              <a:rPr lang="en-US" dirty="0" smtClean="0"/>
              <a:t>She is </a:t>
            </a:r>
            <a:r>
              <a:rPr lang="en-US" dirty="0" err="1" smtClean="0"/>
              <a:t>goodlooking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There are three brown cats.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Today is hot. 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Palabras: </a:t>
            </a:r>
          </a:p>
          <a:p>
            <a:r>
              <a:rPr lang="en-US" dirty="0" smtClean="0"/>
              <a:t>Ella= she</a:t>
            </a:r>
          </a:p>
          <a:p>
            <a:r>
              <a:rPr lang="en-US" dirty="0" smtClean="0"/>
              <a:t>Y= and</a:t>
            </a:r>
          </a:p>
          <a:p>
            <a:r>
              <a:rPr lang="en-US" dirty="0" smtClean="0"/>
              <a:t>Un= a/an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Tienes</a:t>
            </a:r>
            <a:r>
              <a:rPr lang="en-US" dirty="0" smtClean="0"/>
              <a:t> un animal/</a:t>
            </a:r>
            <a:r>
              <a:rPr lang="en-US" dirty="0" err="1" smtClean="0"/>
              <a:t>mascota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llama/n?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_______ (place to eat)?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______ (sport)?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leer or </a:t>
            </a:r>
            <a:r>
              <a:rPr lang="en-US" dirty="0" err="1" smtClean="0"/>
              <a:t>dormir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Translate.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La </a:t>
            </a:r>
            <a:r>
              <a:rPr lang="en-US" dirty="0" err="1"/>
              <a:t>tigre</a:t>
            </a:r>
            <a:r>
              <a:rPr lang="en-US" dirty="0"/>
              <a:t> se llama Susana. </a:t>
            </a:r>
          </a:p>
          <a:p>
            <a:pPr marL="0" indent="0">
              <a:buNone/>
            </a:pPr>
            <a:r>
              <a:rPr lang="en-US" dirty="0"/>
              <a:t>2. No le </a:t>
            </a:r>
            <a:r>
              <a:rPr lang="en-US" dirty="0" err="1"/>
              <a:t>gusta</a:t>
            </a:r>
            <a:r>
              <a:rPr lang="en-US" dirty="0"/>
              <a:t> el </a:t>
            </a:r>
            <a:r>
              <a:rPr lang="en-US" dirty="0" err="1"/>
              <a:t>pinguino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3. Le </a:t>
            </a:r>
            <a:r>
              <a:rPr lang="en-US" dirty="0" err="1"/>
              <a:t>gusta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el </a:t>
            </a:r>
            <a:r>
              <a:rPr lang="en-US" dirty="0" err="1"/>
              <a:t>pato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4.  </a:t>
            </a:r>
            <a:r>
              <a:rPr lang="en-US" dirty="0" err="1"/>
              <a:t>Entonces</a:t>
            </a:r>
            <a:r>
              <a:rPr lang="en-US" dirty="0"/>
              <a:t>, el </a:t>
            </a:r>
            <a:r>
              <a:rPr lang="en-US" dirty="0" err="1"/>
              <a:t>pinguino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triste y </a:t>
            </a:r>
            <a:r>
              <a:rPr lang="en-US" dirty="0" err="1"/>
              <a:t>llora</a:t>
            </a:r>
            <a:r>
              <a:rPr lang="en-US" dirty="0"/>
              <a:t> (cries) </a:t>
            </a:r>
            <a:r>
              <a:rPr lang="en-US" dirty="0" err="1"/>
              <a:t>por</a:t>
            </a:r>
            <a:r>
              <a:rPr lang="en-US" dirty="0"/>
              <a:t> 8 horas.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132" y="1493950"/>
            <a:ext cx="5999583" cy="39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err="1" smtClean="0"/>
              <a:t>cuento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Hay 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Presentaciónes</a:t>
            </a:r>
            <a:r>
              <a:rPr lang="en-US" dirty="0" smtClean="0"/>
              <a:t> de las </a:t>
            </a:r>
            <a:r>
              <a:rPr lang="en-US" dirty="0" err="1" smtClean="0"/>
              <a:t>banderas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Practiquen</a:t>
            </a:r>
            <a:r>
              <a:rPr lang="en-US" dirty="0" smtClean="0"/>
              <a:t> con un </a:t>
            </a:r>
            <a:r>
              <a:rPr lang="en-US" dirty="0" err="1" smtClean="0"/>
              <a:t>compañero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minutos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bandera</a:t>
            </a:r>
            <a:r>
              <a:rPr lang="en-US" dirty="0" smtClean="0"/>
              <a:t> de _______ (country) </a:t>
            </a:r>
            <a:r>
              <a:rPr lang="en-US" dirty="0" err="1" smtClean="0"/>
              <a:t>es</a:t>
            </a:r>
            <a:r>
              <a:rPr lang="en-US" dirty="0" smtClean="0"/>
              <a:t> _________ y _________.  (colors)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 (Viernes)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Describe la </a:t>
            </a:r>
            <a:r>
              <a:rPr lang="en-US" dirty="0" err="1" smtClean="0"/>
              <a:t>foto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1.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01" y="2505073"/>
            <a:ext cx="4523893" cy="338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589" y="2663609"/>
            <a:ext cx="4615611" cy="30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Reflexión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can you use the words you know in Spanish to communicate?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:¿</a:t>
            </a:r>
            <a:r>
              <a:rPr lang="en-US" dirty="0" err="1" smtClean="0"/>
              <a:t>Cómo</a:t>
            </a:r>
            <a:r>
              <a:rPr lang="en-US" dirty="0" smtClean="0"/>
              <a:t> se dice?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lost my phone.</a:t>
            </a:r>
          </a:p>
          <a:p>
            <a:r>
              <a:rPr lang="en-US" dirty="0" smtClean="0"/>
              <a:t>She lost her phone. </a:t>
            </a:r>
          </a:p>
          <a:p>
            <a:r>
              <a:rPr lang="en-US" dirty="0" smtClean="0"/>
              <a:t>She is the oddest girl in the world.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Reflexión</a:t>
            </a:r>
            <a:r>
              <a:rPr lang="en-US" dirty="0" smtClean="0"/>
              <a:t>:  How can I improve </a:t>
            </a:r>
            <a:r>
              <a:rPr lang="en-US" smtClean="0"/>
              <a:t>my communication in Spanish in class?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perros</a:t>
            </a:r>
            <a:r>
              <a:rPr lang="en-US" dirty="0" smtClean="0"/>
              <a:t> </a:t>
            </a:r>
            <a:r>
              <a:rPr lang="en-US" sz="6000" u="sng" dirty="0" smtClean="0"/>
              <a:t>hay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554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sz="6000" u="sng" dirty="0" smtClean="0"/>
              <a:t>hay </a:t>
            </a:r>
            <a:r>
              <a:rPr lang="en-US" sz="4800" dirty="0" err="1" smtClean="0"/>
              <a:t>en</a:t>
            </a:r>
            <a:r>
              <a:rPr lang="en-US" sz="4800" dirty="0" smtClean="0"/>
              <a:t> la </a:t>
            </a:r>
            <a:r>
              <a:rPr lang="en-US" sz="4800" dirty="0" err="1" smtClean="0"/>
              <a:t>clase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elefantes</a:t>
            </a:r>
            <a:r>
              <a:rPr lang="en-US" dirty="0" smtClean="0"/>
              <a:t> hay?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2182019"/>
            <a:ext cx="4857750" cy="3638550"/>
          </a:xfrm>
        </p:spPr>
      </p:pic>
    </p:spTree>
    <p:extLst>
      <p:ext uri="{BB962C8B-B14F-4D97-AF65-F5344CB8AC3E}">
        <p14:creationId xmlns:p14="http://schemas.microsoft.com/office/powerpoint/2010/main" val="35398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</a:t>
            </a:r>
            <a:r>
              <a:rPr lang="en-US" dirty="0" err="1" smtClean="0"/>
              <a:t>rosas</a:t>
            </a:r>
            <a:r>
              <a:rPr lang="en-US" dirty="0" smtClean="0"/>
              <a:t> hay?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81" y="1825625"/>
            <a:ext cx="6839038" cy="4351338"/>
          </a:xfrm>
        </p:spPr>
      </p:pic>
    </p:spTree>
    <p:extLst>
      <p:ext uri="{BB962C8B-B14F-4D97-AF65-F5344CB8AC3E}">
        <p14:creationId xmlns:p14="http://schemas.microsoft.com/office/powerpoint/2010/main" val="21796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875</Words>
  <Application>Microsoft Office PowerPoint</Application>
  <PresentationFormat>Widescreen</PresentationFormat>
  <Paragraphs>163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Lección 3</vt:lpstr>
      <vt:lpstr>PowerPoint Presentation</vt:lpstr>
      <vt:lpstr>Despegue:  ¿Qué hiciste este fin de semana?</vt:lpstr>
      <vt:lpstr>Lección 3: Vocabulario Nuevo </vt:lpstr>
      <vt:lpstr>¿Cuántos gatos hay? </vt:lpstr>
      <vt:lpstr>¿Cuántos perros hay? </vt:lpstr>
      <vt:lpstr>¿Cuántos estudiantes hay en la clase? </vt:lpstr>
      <vt:lpstr>¿Cuántos elefantes hay? </vt:lpstr>
      <vt:lpstr>¿Cuántas rosas hay? </vt:lpstr>
      <vt:lpstr>¿Cuántas jirafas hay? </vt:lpstr>
      <vt:lpstr>¿Cuántos pájaros azules hay? </vt:lpstr>
      <vt:lpstr>¿Cuántos osos polares hay? </vt:lpstr>
      <vt:lpstr>¿Cuántos pinguinos hay? </vt:lpstr>
      <vt:lpstr>¿Cuántos pinguinos hay? </vt:lpstr>
      <vt:lpstr>En tu opinión,¿ es….?</vt:lpstr>
      <vt:lpstr>¿Es guapo? </vt:lpstr>
      <vt:lpstr>¿Es guapa? </vt:lpstr>
      <vt:lpstr>¿Es gordo? </vt:lpstr>
      <vt:lpstr>¿Es alto? </vt:lpstr>
      <vt:lpstr>¿Es bajo? </vt:lpstr>
      <vt:lpstr>¿Es baja? </vt:lpstr>
      <vt:lpstr>¿Es el caballo grande o pequeño?</vt:lpstr>
      <vt:lpstr>¿Te gusta? </vt:lpstr>
      <vt:lpstr>¿Te gusta? </vt:lpstr>
      <vt:lpstr>¿Te gusta? </vt:lpstr>
      <vt:lpstr>¿Te gustan? </vt:lpstr>
      <vt:lpstr>¿Te gustan? </vt:lpstr>
      <vt:lpstr>¿Te gustan las peliculas de horror? </vt:lpstr>
      <vt:lpstr>¿Te gustan las películas románticas?</vt:lpstr>
      <vt:lpstr>¿Cómo estás? </vt:lpstr>
      <vt:lpstr>¿Dónde está? </vt:lpstr>
      <vt:lpstr>¿Dónde está? </vt:lpstr>
      <vt:lpstr>¿Dónde está? </vt:lpstr>
      <vt:lpstr>¿Dónde está? </vt:lpstr>
      <vt:lpstr>¿Dónde está?</vt:lpstr>
      <vt:lpstr>¿Dónde está la Srta. Nieves? </vt:lpstr>
      <vt:lpstr>¿Dónde está la Srta. Nieves? </vt:lpstr>
      <vt:lpstr>¿Dónde está la Srta. Nieves? </vt:lpstr>
      <vt:lpstr>¿Dónde está la Srta. Nieves? </vt:lpstr>
      <vt:lpstr>¿Dónde está la Srta. Nieves? </vt:lpstr>
      <vt:lpstr>¿Dónde está la Srta. Nieves? </vt:lpstr>
      <vt:lpstr>¿Dónde está la Srta. Nieves? </vt:lpstr>
      <vt:lpstr>Conversación:</vt:lpstr>
      <vt:lpstr>Canción: </vt:lpstr>
      <vt:lpstr>Despegue: Traduce al inglés (translate to English).</vt:lpstr>
      <vt:lpstr>Animales en español: </vt:lpstr>
      <vt:lpstr>Animales en el zoológico </vt:lpstr>
      <vt:lpstr>Las mascotas: </vt:lpstr>
      <vt:lpstr>Competencia:  Escriban en inglés</vt:lpstr>
      <vt:lpstr>PowerPoint Presentation</vt:lpstr>
      <vt:lpstr>Despegue: Translate to Spanish. </vt:lpstr>
      <vt:lpstr>Preguntas: </vt:lpstr>
      <vt:lpstr>Despegue:  Translate. </vt:lpstr>
      <vt:lpstr>PowerPoint Presentation</vt:lpstr>
      <vt:lpstr>Mini cuento:</vt:lpstr>
      <vt:lpstr>Presentaciónes de las banderas</vt:lpstr>
      <vt:lpstr>Despegue (Viernes)</vt:lpstr>
      <vt:lpstr>Reflexión:</vt:lpstr>
      <vt:lpstr>Despegue:¿Cómo se dice?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3</dc:title>
  <dc:creator>Elisa Nieves</dc:creator>
  <cp:lastModifiedBy>Elisa Nieves</cp:lastModifiedBy>
  <cp:revision>42</cp:revision>
  <cp:lastPrinted>2018-01-29T16:08:13Z</cp:lastPrinted>
  <dcterms:created xsi:type="dcterms:W3CDTF">2017-08-31T21:43:19Z</dcterms:created>
  <dcterms:modified xsi:type="dcterms:W3CDTF">2018-06-05T20:39:25Z</dcterms:modified>
</cp:coreProperties>
</file>