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8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1" r:id="rId13"/>
    <p:sldId id="277" r:id="rId14"/>
    <p:sldId id="278" r:id="rId15"/>
    <p:sldId id="279" r:id="rId16"/>
    <p:sldId id="280" r:id="rId17"/>
    <p:sldId id="281" r:id="rId18"/>
    <p:sldId id="257" r:id="rId19"/>
    <p:sldId id="267" r:id="rId20"/>
    <p:sldId id="271" r:id="rId21"/>
    <p:sldId id="275" r:id="rId22"/>
    <p:sldId id="272" r:id="rId23"/>
    <p:sldId id="273" r:id="rId24"/>
    <p:sldId id="274" r:id="rId25"/>
    <p:sldId id="269" r:id="rId26"/>
    <p:sldId id="270" r:id="rId27"/>
    <p:sldId id="283" r:id="rId28"/>
    <p:sldId id="285" r:id="rId29"/>
    <p:sldId id="286" r:id="rId30"/>
    <p:sldId id="284" r:id="rId31"/>
    <p:sldId id="287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4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1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6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6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4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6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4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0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9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6D393-7938-4112-9757-2DF83101F2D7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D5348-7D47-498A-B084-3EC471B82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Lección</a:t>
            </a:r>
            <a:r>
              <a:rPr lang="en-US" dirty="0" smtClean="0"/>
              <a:t> 4: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930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973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821" y="994410"/>
            <a:ext cx="5914179" cy="44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Vocabulario</a:t>
            </a:r>
            <a:r>
              <a:rPr lang="en-US" dirty="0" smtClean="0"/>
              <a:t> </a:t>
            </a:r>
            <a:r>
              <a:rPr lang="en-US" dirty="0" err="1" smtClean="0"/>
              <a:t>nuevo</a:t>
            </a:r>
            <a:r>
              <a:rPr lang="en-US" dirty="0" smtClean="0"/>
              <a:t>– La </a:t>
            </a:r>
            <a:r>
              <a:rPr lang="en-US" dirty="0" err="1" smtClean="0"/>
              <a:t>familia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228" y="1825625"/>
            <a:ext cx="56355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Vocabulario</a:t>
            </a:r>
            <a:r>
              <a:rPr lang="en-US" dirty="0" smtClean="0"/>
              <a:t> de la </a:t>
            </a:r>
            <a:r>
              <a:rPr lang="en-US" dirty="0" err="1" smtClean="0"/>
              <a:t>familia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dirty="0" smtClean="0"/>
              <a:t>Los Padres</a:t>
            </a:r>
          </a:p>
          <a:p>
            <a:pPr marL="0" indent="0" algn="r">
              <a:buNone/>
            </a:pPr>
            <a:r>
              <a:rPr lang="en-US" dirty="0" smtClean="0"/>
              <a:t>Madre</a:t>
            </a:r>
          </a:p>
          <a:p>
            <a:pPr marL="0" indent="0" algn="r">
              <a:buNone/>
            </a:pPr>
            <a:r>
              <a:rPr lang="en-US" dirty="0" smtClean="0"/>
              <a:t>Padre</a:t>
            </a:r>
          </a:p>
          <a:p>
            <a:pPr marL="0" indent="0" algn="r">
              <a:buNone/>
            </a:pPr>
            <a:r>
              <a:rPr lang="en-US" dirty="0" smtClean="0"/>
              <a:t>Los </a:t>
            </a:r>
            <a:r>
              <a:rPr lang="en-US" dirty="0" err="1" smtClean="0"/>
              <a:t>hijos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El </a:t>
            </a:r>
            <a:r>
              <a:rPr lang="en-US" dirty="0" err="1" smtClean="0"/>
              <a:t>hijo</a:t>
            </a:r>
            <a:r>
              <a:rPr lang="en-US" dirty="0" smtClean="0"/>
              <a:t>/la </a:t>
            </a:r>
            <a:r>
              <a:rPr lang="en-US" dirty="0" err="1" smtClean="0"/>
              <a:t>hija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Los </a:t>
            </a:r>
            <a:r>
              <a:rPr lang="en-US" dirty="0" err="1" smtClean="0"/>
              <a:t>hermanos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El </a:t>
            </a:r>
            <a:r>
              <a:rPr lang="en-US" dirty="0" err="1" smtClean="0"/>
              <a:t>hermano</a:t>
            </a:r>
            <a:r>
              <a:rPr lang="en-US" dirty="0" smtClean="0"/>
              <a:t>/la </a:t>
            </a:r>
            <a:r>
              <a:rPr lang="en-US" dirty="0" err="1" smtClean="0"/>
              <a:t>hermana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Tío</a:t>
            </a:r>
            <a:r>
              <a:rPr lang="en-US" dirty="0" smtClean="0"/>
              <a:t>/</a:t>
            </a:r>
            <a:r>
              <a:rPr lang="en-US" dirty="0" err="1" smtClean="0"/>
              <a:t>Tía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Los </a:t>
            </a:r>
            <a:r>
              <a:rPr lang="en-US" dirty="0" err="1" smtClean="0"/>
              <a:t>primos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Primo/Prima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Parents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Mother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Father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Children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Son/daughter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Siblings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Brother/sister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Uncle/Aunt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Cousins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Boy cousin/ girl cousin 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 </a:t>
            </a:r>
            <a:r>
              <a:rPr lang="en-US" dirty="0" err="1" smtClean="0"/>
              <a:t>vocabulario</a:t>
            </a:r>
            <a:r>
              <a:rPr lang="en-US" dirty="0" smtClean="0"/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dirty="0" smtClean="0"/>
              <a:t>Los </a:t>
            </a:r>
            <a:r>
              <a:rPr lang="en-US" dirty="0" err="1" smtClean="0"/>
              <a:t>abuelos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El </a:t>
            </a:r>
            <a:r>
              <a:rPr lang="en-US" dirty="0" err="1" smtClean="0"/>
              <a:t>abuelo</a:t>
            </a:r>
            <a:r>
              <a:rPr lang="en-US" dirty="0" smtClean="0"/>
              <a:t>/La </a:t>
            </a:r>
            <a:r>
              <a:rPr lang="en-US" dirty="0" err="1" smtClean="0"/>
              <a:t>abuela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Hermanastro</a:t>
            </a:r>
            <a:r>
              <a:rPr lang="en-US" dirty="0" smtClean="0"/>
              <a:t>/a</a:t>
            </a:r>
          </a:p>
          <a:p>
            <a:pPr marL="0" indent="0" algn="r">
              <a:buNone/>
            </a:pPr>
            <a:r>
              <a:rPr lang="en-US" dirty="0" err="1" smtClean="0"/>
              <a:t>Padrastro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Madrasta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Bisabuelo</a:t>
            </a:r>
            <a:r>
              <a:rPr lang="en-US" dirty="0" smtClean="0"/>
              <a:t>/</a:t>
            </a:r>
            <a:r>
              <a:rPr lang="en-US" dirty="0" err="1" smtClean="0"/>
              <a:t>Bisabuela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Suegro</a:t>
            </a:r>
            <a:r>
              <a:rPr lang="en-US" dirty="0" smtClean="0"/>
              <a:t>/</a:t>
            </a:r>
            <a:r>
              <a:rPr lang="en-US" dirty="0" err="1" smtClean="0"/>
              <a:t>suegra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Novio</a:t>
            </a:r>
            <a:r>
              <a:rPr lang="en-US" dirty="0" smtClean="0"/>
              <a:t>/</a:t>
            </a:r>
            <a:r>
              <a:rPr lang="en-US" dirty="0" err="1" smtClean="0"/>
              <a:t>novia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Hijo</a:t>
            </a:r>
            <a:r>
              <a:rPr lang="en-US" dirty="0" smtClean="0"/>
              <a:t> </a:t>
            </a:r>
            <a:r>
              <a:rPr lang="en-US" dirty="0" err="1" smtClean="0"/>
              <a:t>único</a:t>
            </a:r>
            <a:r>
              <a:rPr lang="en-US" dirty="0" smtClean="0"/>
              <a:t>/</a:t>
            </a:r>
            <a:r>
              <a:rPr lang="en-US" dirty="0" err="1" smtClean="0"/>
              <a:t>hija</a:t>
            </a:r>
            <a:r>
              <a:rPr lang="en-US" dirty="0" smtClean="0"/>
              <a:t> </a:t>
            </a:r>
            <a:r>
              <a:rPr lang="en-US" dirty="0" err="1" smtClean="0"/>
              <a:t>única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r>
              <a:rPr lang="en-US" dirty="0" err="1" smtClean="0"/>
              <a:t>Estar</a:t>
            </a:r>
            <a:r>
              <a:rPr lang="en-US" dirty="0" smtClean="0"/>
              <a:t> </a:t>
            </a:r>
            <a:r>
              <a:rPr lang="en-US" dirty="0" err="1" smtClean="0"/>
              <a:t>casado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Estar</a:t>
            </a:r>
            <a:r>
              <a:rPr lang="en-US" dirty="0" smtClean="0"/>
              <a:t> </a:t>
            </a:r>
            <a:r>
              <a:rPr lang="en-US" dirty="0" err="1" smtClean="0"/>
              <a:t>divorciado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Grandparents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Grandpa/grandma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Step-brother/step-sister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Step-father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Step-mother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Great </a:t>
            </a:r>
            <a:r>
              <a:rPr lang="en-US" dirty="0">
                <a:solidFill>
                  <a:srgbClr val="0070C0"/>
                </a:solidFill>
              </a:rPr>
              <a:t>Grandpa/grandma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Father-in-law/mother-in-law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Boyfriend/girlfriend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Only child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To be married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To be divorced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Quién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 El padre de mi padre </a:t>
            </a:r>
            <a:r>
              <a:rPr lang="en-US" dirty="0" err="1" smtClean="0"/>
              <a:t>es</a:t>
            </a:r>
            <a:r>
              <a:rPr lang="en-US" dirty="0" smtClean="0"/>
              <a:t> mi….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 </a:t>
            </a:r>
            <a:r>
              <a:rPr lang="en-US" dirty="0" err="1" smtClean="0"/>
              <a:t>madre</a:t>
            </a:r>
            <a:r>
              <a:rPr lang="en-US" dirty="0" smtClean="0"/>
              <a:t> de mi </a:t>
            </a:r>
            <a:r>
              <a:rPr lang="en-US" dirty="0" err="1" smtClean="0"/>
              <a:t>madre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mi…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padre de mi padre </a:t>
            </a:r>
            <a:r>
              <a:rPr lang="en-US" dirty="0" err="1" smtClean="0"/>
              <a:t>es</a:t>
            </a:r>
            <a:r>
              <a:rPr lang="en-US" dirty="0" smtClean="0"/>
              <a:t> mi…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padre de mi primo </a:t>
            </a:r>
            <a:r>
              <a:rPr lang="en-US" dirty="0" err="1" smtClean="0"/>
              <a:t>es</a:t>
            </a:r>
            <a:r>
              <a:rPr lang="en-US" dirty="0" smtClean="0"/>
              <a:t> mi…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hermano</a:t>
            </a:r>
            <a:r>
              <a:rPr lang="en-US" dirty="0" smtClean="0"/>
              <a:t> de mi primo </a:t>
            </a:r>
            <a:r>
              <a:rPr lang="en-US" dirty="0" err="1" smtClean="0"/>
              <a:t>es</a:t>
            </a:r>
            <a:r>
              <a:rPr lang="en-US" dirty="0" smtClean="0"/>
              <a:t> mi…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hijo</a:t>
            </a:r>
            <a:r>
              <a:rPr lang="en-US" dirty="0" smtClean="0"/>
              <a:t> de mi </a:t>
            </a:r>
            <a:r>
              <a:rPr lang="en-US" dirty="0" err="1" smtClean="0"/>
              <a:t>madre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mi…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Los </a:t>
            </a:r>
            <a:r>
              <a:rPr lang="en-US" dirty="0" err="1" smtClean="0"/>
              <a:t>hijos</a:t>
            </a:r>
            <a:r>
              <a:rPr lang="en-US" dirty="0" smtClean="0"/>
              <a:t> de </a:t>
            </a:r>
            <a:r>
              <a:rPr lang="en-US" dirty="0" err="1" smtClean="0"/>
              <a:t>mis</a:t>
            </a:r>
            <a:r>
              <a:rPr lang="en-US" dirty="0" smtClean="0"/>
              <a:t> </a:t>
            </a:r>
            <a:r>
              <a:rPr lang="en-US" dirty="0" err="1" smtClean="0"/>
              <a:t>abuelos</a:t>
            </a:r>
            <a:r>
              <a:rPr lang="en-US" dirty="0" smtClean="0"/>
              <a:t> son </a:t>
            </a:r>
            <a:r>
              <a:rPr lang="en-US" dirty="0" err="1" smtClean="0"/>
              <a:t>mis</a:t>
            </a:r>
            <a:r>
              <a:rPr lang="en-US" dirty="0" smtClean="0"/>
              <a:t>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hermano</a:t>
            </a:r>
            <a:r>
              <a:rPr lang="en-US" dirty="0" smtClean="0"/>
              <a:t> de mi </a:t>
            </a:r>
            <a:r>
              <a:rPr lang="en-US" dirty="0" err="1" smtClean="0"/>
              <a:t>tío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mi…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 </a:t>
            </a:r>
            <a:r>
              <a:rPr lang="en-US" dirty="0" err="1" smtClean="0"/>
              <a:t>hermana</a:t>
            </a:r>
            <a:r>
              <a:rPr lang="en-US" dirty="0" smtClean="0"/>
              <a:t> de mi primo </a:t>
            </a:r>
            <a:r>
              <a:rPr lang="en-US" dirty="0" err="1" smtClean="0"/>
              <a:t>es</a:t>
            </a:r>
            <a:r>
              <a:rPr lang="en-US" dirty="0" smtClean="0"/>
              <a:t> mi…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5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Conversación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familia</a:t>
            </a:r>
            <a:r>
              <a:rPr lang="en-US" dirty="0" smtClean="0"/>
              <a:t>?  Grande o </a:t>
            </a:r>
            <a:r>
              <a:rPr lang="en-US" dirty="0" err="1" smtClean="0"/>
              <a:t>pequeña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¿</a:t>
            </a:r>
            <a:r>
              <a:rPr lang="en-US" dirty="0" err="1" smtClean="0"/>
              <a:t>Cuántas</a:t>
            </a:r>
            <a:r>
              <a:rPr lang="en-US" dirty="0" smtClean="0"/>
              <a:t> personas hay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familia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¿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 smtClean="0"/>
              <a:t>hermanos</a:t>
            </a:r>
            <a:r>
              <a:rPr lang="en-US" dirty="0" smtClean="0"/>
              <a:t> </a:t>
            </a:r>
            <a:r>
              <a:rPr lang="en-US" dirty="0" err="1" smtClean="0"/>
              <a:t>tienes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Escriban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español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Marta wants an ice cream.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Hippo goes to the park. </a:t>
            </a:r>
          </a:p>
          <a:p>
            <a:pPr marL="514350" indent="-514350">
              <a:buAutoNum type="arabicPeriod"/>
            </a:pPr>
            <a:r>
              <a:rPr lang="en-US" dirty="0" smtClean="0"/>
              <a:t>There are five frogs.</a:t>
            </a:r>
          </a:p>
          <a:p>
            <a:pPr marL="514350" indent="-514350">
              <a:buAutoNum type="arabicPeriod"/>
            </a:pPr>
            <a:r>
              <a:rPr lang="en-US" dirty="0" smtClean="0"/>
              <a:t>She had two dogs.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8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Escriban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español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There is a blue elephant. 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elephant calls himself Carl.</a:t>
            </a:r>
          </a:p>
          <a:p>
            <a:pPr marL="514350" indent="-514350">
              <a:buAutoNum type="arabicPeriod"/>
            </a:pPr>
            <a:r>
              <a:rPr lang="en-US" dirty="0" smtClean="0"/>
              <a:t>He likes chocolate and peanuts (</a:t>
            </a:r>
            <a:r>
              <a:rPr lang="en-US" dirty="0" err="1" smtClean="0"/>
              <a:t>cacahuates</a:t>
            </a:r>
            <a:r>
              <a:rPr lang="en-US" dirty="0" smtClean="0"/>
              <a:t>)</a:t>
            </a:r>
          </a:p>
          <a:p>
            <a:pPr marL="514350" indent="-514350">
              <a:buAutoNum type="arabicPeriod"/>
            </a:pPr>
            <a:r>
              <a:rPr lang="en-US" dirty="0" smtClean="0"/>
              <a:t>He goes to the park on Saturday.  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hiciste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fin de </a:t>
            </a:r>
            <a:r>
              <a:rPr lang="en-US" dirty="0" err="1" smtClean="0"/>
              <a:t>semana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did you do over the weekend?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Use the ‘’Weekend </a:t>
            </a:r>
            <a:r>
              <a:rPr lang="en-US" dirty="0" err="1" smtClean="0"/>
              <a:t>cheetsheet</a:t>
            </a:r>
            <a:r>
              <a:rPr lang="en-US" dirty="0" smtClean="0"/>
              <a:t>’’ to tell me 3 things that you did.  If you didn’t do anything interesting, make it up!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 </a:t>
            </a:r>
            <a:r>
              <a:rPr lang="en-US" dirty="0" err="1" smtClean="0"/>
              <a:t>madre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ballena</a:t>
            </a:r>
            <a:r>
              <a:rPr lang="en-US" dirty="0" smtClean="0"/>
              <a:t> y el padre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pez</a:t>
            </a:r>
            <a:r>
              <a:rPr lang="en-US" dirty="0" smtClean="0"/>
              <a:t> dorado.</a:t>
            </a:r>
          </a:p>
          <a:p>
            <a:r>
              <a:rPr lang="en-US" dirty="0" smtClean="0"/>
              <a:t>Hay tacos, churros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zoologico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Despegue:Translate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Hay </a:t>
            </a:r>
            <a:r>
              <a:rPr lang="en-US" dirty="0" err="1" smtClean="0"/>
              <a:t>cinco</a:t>
            </a:r>
            <a:r>
              <a:rPr lang="en-US" dirty="0" smtClean="0"/>
              <a:t> personas </a:t>
            </a:r>
            <a:r>
              <a:rPr lang="en-US" dirty="0" err="1" smtClean="0"/>
              <a:t>en</a:t>
            </a:r>
            <a:r>
              <a:rPr lang="en-US" dirty="0" smtClean="0"/>
              <a:t> mi </a:t>
            </a:r>
            <a:r>
              <a:rPr lang="en-US" dirty="0" err="1" smtClean="0"/>
              <a:t>familia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hermano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escuela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Mi</a:t>
            </a:r>
            <a:r>
              <a:rPr lang="en-US" dirty="0" smtClean="0"/>
              <a:t> primo </a:t>
            </a:r>
            <a:r>
              <a:rPr lang="en-US" dirty="0" err="1" smtClean="0"/>
              <a:t>va</a:t>
            </a:r>
            <a:r>
              <a:rPr lang="en-US" dirty="0" smtClean="0"/>
              <a:t> a McDonald. </a:t>
            </a:r>
          </a:p>
          <a:p>
            <a:pPr marL="514350" indent="-514350">
              <a:buAutoNum type="arabicPeriod"/>
            </a:pPr>
            <a:r>
              <a:rPr lang="en-US" dirty="0" smtClean="0"/>
              <a:t>A mi </a:t>
            </a:r>
            <a:r>
              <a:rPr lang="en-US" dirty="0" err="1" smtClean="0"/>
              <a:t>madre</a:t>
            </a:r>
            <a:r>
              <a:rPr lang="en-US" dirty="0" smtClean="0"/>
              <a:t> le </a:t>
            </a:r>
            <a:r>
              <a:rPr lang="en-US" dirty="0" err="1" smtClean="0"/>
              <a:t>gusta</a:t>
            </a:r>
            <a:r>
              <a:rPr lang="en-US" dirty="0" smtClean="0"/>
              <a:t> </a:t>
            </a:r>
            <a:r>
              <a:rPr lang="en-US" dirty="0" err="1" smtClean="0"/>
              <a:t>cocinar</a:t>
            </a:r>
            <a:r>
              <a:rPr lang="en-US" dirty="0" smtClean="0"/>
              <a:t> (to cook). 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047" y="2356029"/>
            <a:ext cx="6336741" cy="42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am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13" y="826931"/>
            <a:ext cx="73342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famil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55" y="1690688"/>
            <a:ext cx="6678470" cy="37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8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 </a:t>
            </a:r>
            <a:r>
              <a:rPr lang="en-US" dirty="0" err="1" smtClean="0"/>
              <a:t>historia</a:t>
            </a:r>
            <a:r>
              <a:rPr lang="en-US" dirty="0" smtClean="0"/>
              <a:t> </a:t>
            </a:r>
            <a:r>
              <a:rPr lang="en-US" dirty="0" err="1" smtClean="0"/>
              <a:t>inventada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Hay un </a:t>
            </a:r>
            <a:r>
              <a:rPr lang="en-US" dirty="0" err="1" smtClean="0"/>
              <a:t>problema</a:t>
            </a:r>
            <a:r>
              <a:rPr lang="en-US" dirty="0" smtClean="0"/>
              <a:t>… Al </a:t>
            </a:r>
            <a:r>
              <a:rPr lang="en-US" dirty="0" err="1" smtClean="0"/>
              <a:t>hipopótamo</a:t>
            </a:r>
            <a:r>
              <a:rPr lang="en-US" dirty="0" smtClean="0"/>
              <a:t> no le </a:t>
            </a:r>
            <a:r>
              <a:rPr lang="en-US" dirty="0" err="1" smtClean="0"/>
              <a:t>gusta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 la </a:t>
            </a:r>
            <a:r>
              <a:rPr lang="en-US" dirty="0" err="1" smtClean="0"/>
              <a:t>escuela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31" y="2683695"/>
            <a:ext cx="3901998" cy="32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Hay un </a:t>
            </a:r>
            <a:r>
              <a:rPr lang="en-US" dirty="0" err="1" smtClean="0"/>
              <a:t>hipopotamo</a:t>
            </a:r>
            <a:r>
              <a:rPr lang="en-US" dirty="0" smtClean="0"/>
              <a:t> que se llama Francisco. Francisco </a:t>
            </a:r>
            <a:r>
              <a:rPr lang="en-US" dirty="0" err="1" smtClean="0"/>
              <a:t>tiene</a:t>
            </a:r>
            <a:r>
              <a:rPr lang="en-US" dirty="0" smtClean="0"/>
              <a:t> 14 </a:t>
            </a:r>
            <a:r>
              <a:rPr lang="en-US" dirty="0" err="1" smtClean="0"/>
              <a:t>hermanos</a:t>
            </a:r>
            <a:r>
              <a:rPr lang="en-US" dirty="0" smtClean="0"/>
              <a:t>. Se </a:t>
            </a:r>
            <a:r>
              <a:rPr lang="en-US" dirty="0" err="1" smtClean="0"/>
              <a:t>llaman</a:t>
            </a:r>
            <a:r>
              <a:rPr lang="en-US" dirty="0" smtClean="0"/>
              <a:t>, Jose, Pablo, Johnny, </a:t>
            </a:r>
            <a:r>
              <a:rPr lang="en-US" dirty="0" err="1" smtClean="0"/>
              <a:t>Paco</a:t>
            </a:r>
            <a:r>
              <a:rPr lang="en-US" dirty="0" smtClean="0"/>
              <a:t>, Charles, Escobar, Juan, Julian, Xavier, El </a:t>
            </a:r>
            <a:r>
              <a:rPr lang="en-US" dirty="0" err="1" smtClean="0"/>
              <a:t>chapo</a:t>
            </a:r>
            <a:r>
              <a:rPr lang="en-US" dirty="0" smtClean="0"/>
              <a:t>, Nathan, Maria, </a:t>
            </a:r>
            <a:r>
              <a:rPr lang="en-US" dirty="0" err="1" smtClean="0"/>
              <a:t>Juanito</a:t>
            </a:r>
            <a:r>
              <a:rPr lang="en-US" dirty="0" smtClean="0"/>
              <a:t>, Gordo.</a:t>
            </a:r>
          </a:p>
          <a:p>
            <a:r>
              <a:rPr lang="en-US" dirty="0" smtClean="0"/>
              <a:t>Francisco </a:t>
            </a:r>
            <a:r>
              <a:rPr lang="en-US" dirty="0" err="1" smtClean="0"/>
              <a:t>tiene</a:t>
            </a:r>
            <a:r>
              <a:rPr lang="en-US" dirty="0" smtClean="0"/>
              <a:t> 14 </a:t>
            </a:r>
            <a:r>
              <a:rPr lang="en-US" dirty="0" err="1" smtClean="0"/>
              <a:t>años</a:t>
            </a:r>
            <a:r>
              <a:rPr lang="en-US" dirty="0" smtClean="0"/>
              <a:t>. A el, le </a:t>
            </a:r>
            <a:r>
              <a:rPr lang="en-US" dirty="0" err="1" smtClean="0"/>
              <a:t>gusta</a:t>
            </a:r>
            <a:r>
              <a:rPr lang="en-US" dirty="0" smtClean="0"/>
              <a:t> hot Cheetos y tacos, </a:t>
            </a:r>
            <a:r>
              <a:rPr lang="en-US" dirty="0" err="1" smtClean="0"/>
              <a:t>chicas</a:t>
            </a:r>
            <a:r>
              <a:rPr lang="en-US" dirty="0" smtClean="0"/>
              <a:t> y </a:t>
            </a:r>
            <a:r>
              <a:rPr lang="en-US" dirty="0" err="1" smtClean="0"/>
              <a:t>juega</a:t>
            </a:r>
            <a:r>
              <a:rPr lang="en-US" dirty="0" smtClean="0"/>
              <a:t> </a:t>
            </a:r>
            <a:r>
              <a:rPr lang="en-US" dirty="0" err="1" smtClean="0"/>
              <a:t>futbol</a:t>
            </a:r>
            <a:r>
              <a:rPr lang="en-US" dirty="0" smtClean="0"/>
              <a:t>. 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tiene</a:t>
            </a:r>
            <a:r>
              <a:rPr lang="en-US" dirty="0" smtClean="0"/>
              <a:t> amigos </a:t>
            </a:r>
            <a:r>
              <a:rPr lang="en-US" dirty="0" err="1" smtClean="0"/>
              <a:t>porque</a:t>
            </a:r>
            <a:r>
              <a:rPr lang="en-US" dirty="0" smtClean="0"/>
              <a:t>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hermanos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Un </a:t>
            </a:r>
            <a:r>
              <a:rPr lang="en-US" dirty="0" err="1" smtClean="0"/>
              <a:t>dia</a:t>
            </a:r>
            <a:r>
              <a:rPr lang="en-US" dirty="0" smtClean="0"/>
              <a:t>, </a:t>
            </a:r>
            <a:r>
              <a:rPr lang="en-US" dirty="0" err="1" smtClean="0"/>
              <a:t>va</a:t>
            </a:r>
            <a:r>
              <a:rPr lang="en-US" dirty="0" smtClean="0"/>
              <a:t> a la </a:t>
            </a:r>
            <a:r>
              <a:rPr lang="en-US" dirty="0" err="1" smtClean="0"/>
              <a:t>escuela</a:t>
            </a:r>
            <a:r>
              <a:rPr lang="en-US" dirty="0" smtClean="0"/>
              <a:t> </a:t>
            </a:r>
            <a:r>
              <a:rPr lang="en-US" dirty="0" err="1" smtClean="0"/>
              <a:t>pero</a:t>
            </a:r>
            <a:r>
              <a:rPr lang="en-US" dirty="0" smtClean="0"/>
              <a:t> no </a:t>
            </a: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 la </a:t>
            </a:r>
            <a:r>
              <a:rPr lang="en-US" dirty="0" err="1" smtClean="0"/>
              <a:t>escuela</a:t>
            </a:r>
            <a:r>
              <a:rPr lang="en-US" dirty="0" smtClean="0"/>
              <a:t>.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Entonces</a:t>
            </a:r>
            <a:r>
              <a:rPr lang="en-US" dirty="0" smtClean="0"/>
              <a:t>, NO </a:t>
            </a:r>
            <a:r>
              <a:rPr lang="en-US" dirty="0" err="1" smtClean="0"/>
              <a:t>va</a:t>
            </a:r>
            <a:r>
              <a:rPr lang="en-US" dirty="0" smtClean="0"/>
              <a:t> a la </a:t>
            </a:r>
            <a:r>
              <a:rPr lang="en-US" dirty="0" err="1" smtClean="0"/>
              <a:t>escuela</a:t>
            </a:r>
            <a:r>
              <a:rPr lang="en-US" dirty="0" smtClean="0"/>
              <a:t>, </a:t>
            </a:r>
            <a:r>
              <a:rPr lang="en-US" dirty="0" err="1" smtClean="0"/>
              <a:t>va</a:t>
            </a:r>
            <a:r>
              <a:rPr lang="en-US" dirty="0" smtClean="0"/>
              <a:t> al </a:t>
            </a:r>
            <a:r>
              <a:rPr lang="en-US" dirty="0" err="1" smtClean="0"/>
              <a:t>zoologico</a:t>
            </a:r>
            <a:r>
              <a:rPr lang="en-US" dirty="0" smtClean="0"/>
              <a:t>. </a:t>
            </a:r>
            <a:r>
              <a:rPr lang="en-US" dirty="0" err="1" smtClean="0"/>
              <a:t>Va</a:t>
            </a:r>
            <a:r>
              <a:rPr lang="en-US" dirty="0" smtClean="0"/>
              <a:t> al </a:t>
            </a:r>
            <a:r>
              <a:rPr lang="en-US" dirty="0" err="1" smtClean="0"/>
              <a:t>zoologico</a:t>
            </a:r>
            <a:r>
              <a:rPr lang="en-US" dirty="0" smtClean="0"/>
              <a:t> para </a:t>
            </a:r>
            <a:r>
              <a:rPr lang="en-US" dirty="0" err="1" smtClean="0"/>
              <a:t>visitar</a:t>
            </a:r>
            <a:r>
              <a:rPr lang="en-US" dirty="0" smtClean="0"/>
              <a:t> 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madre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</a:t>
            </a:r>
            <a:r>
              <a:rPr lang="en-US" dirty="0" err="1" smtClean="0"/>
              <a:t>competencia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Emma es una chica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Emma es estudiante. </a:t>
            </a:r>
            <a:endParaRPr lang="es-ES" dirty="0" smtClean="0"/>
          </a:p>
          <a:p>
            <a:r>
              <a:rPr lang="es-ES" dirty="0" smtClean="0"/>
              <a:t>Emma </a:t>
            </a:r>
            <a:r>
              <a:rPr lang="es-ES" dirty="0"/>
              <a:t>no es estudiante buena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Emma tiene un problema. </a:t>
            </a:r>
            <a:endParaRPr lang="es-ES" dirty="0" smtClean="0"/>
          </a:p>
          <a:p>
            <a:r>
              <a:rPr lang="es-ES" dirty="0" smtClean="0"/>
              <a:t>Un </a:t>
            </a:r>
            <a:r>
              <a:rPr lang="es-ES" dirty="0"/>
              <a:t>día Emma va a la escuela y no tiene la tarea de español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La tarea no está en casa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Emma no hizo la tarea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La profesora no está contenta. </a:t>
            </a:r>
            <a:endParaRPr lang="es-ES" dirty="0" smtClean="0"/>
          </a:p>
          <a:p>
            <a:r>
              <a:rPr lang="es-ES" dirty="0" smtClean="0"/>
              <a:t>Tiene </a:t>
            </a:r>
            <a:r>
              <a:rPr lang="es-ES" dirty="0"/>
              <a:t>ocho excusas.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8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Excusa #1:—Maestra</a:t>
            </a:r>
            <a:r>
              <a:rPr lang="es-ES" dirty="0"/>
              <a:t>, mi perro comió la tarea. </a:t>
            </a:r>
          </a:p>
          <a:p>
            <a:r>
              <a:rPr lang="es-ES" dirty="0" smtClean="0"/>
              <a:t> </a:t>
            </a:r>
            <a:r>
              <a:rPr lang="es-ES" dirty="0"/>
              <a:t>La maestra no está convencida. 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5866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Ahora</a:t>
            </a:r>
            <a:r>
              <a:rPr lang="en-US" dirty="0" smtClean="0"/>
              <a:t> </a:t>
            </a:r>
            <a:r>
              <a:rPr lang="en-US" dirty="0" err="1" smtClean="0"/>
              <a:t>tú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Inventen</a:t>
            </a:r>
            <a:r>
              <a:rPr lang="en-US" dirty="0" smtClean="0"/>
              <a:t> 4 </a:t>
            </a:r>
            <a:r>
              <a:rPr lang="en-US" dirty="0" err="1" smtClean="0"/>
              <a:t>excusas</a:t>
            </a:r>
            <a:r>
              <a:rPr lang="en-US" dirty="0" smtClean="0"/>
              <a:t> para Emma.</a:t>
            </a:r>
          </a:p>
          <a:p>
            <a:pPr marL="0" indent="0">
              <a:buNone/>
            </a:pPr>
            <a:r>
              <a:rPr lang="en-US" dirty="0" smtClean="0"/>
              <a:t>1.) No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papel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2.) Su </a:t>
            </a:r>
            <a:r>
              <a:rPr lang="en-US" dirty="0" err="1" smtClean="0"/>
              <a:t>gato</a:t>
            </a:r>
            <a:r>
              <a:rPr lang="en-US" dirty="0" smtClean="0"/>
              <a:t> </a:t>
            </a:r>
            <a:r>
              <a:rPr lang="en-US" dirty="0" err="1" smtClean="0"/>
              <a:t>comió</a:t>
            </a:r>
            <a:r>
              <a:rPr lang="en-US" dirty="0" smtClean="0"/>
              <a:t> la </a:t>
            </a:r>
            <a:r>
              <a:rPr lang="en-US" dirty="0" err="1" smtClean="0"/>
              <a:t>tarea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Lección</a:t>
            </a:r>
            <a:r>
              <a:rPr lang="en-US" dirty="0" smtClean="0"/>
              <a:t> 3: </a:t>
            </a:r>
            <a:r>
              <a:rPr lang="en-US" dirty="0" err="1" smtClean="0"/>
              <a:t>Vocabulario</a:t>
            </a:r>
            <a:r>
              <a:rPr lang="en-US" dirty="0" smtClean="0"/>
              <a:t> –</a:t>
            </a:r>
            <a:r>
              <a:rPr lang="en-US" dirty="0" err="1" smtClean="0"/>
              <a:t>práctica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smtClean="0"/>
              <a:t>Hay</a:t>
            </a:r>
          </a:p>
          <a:p>
            <a:pPr marL="0" indent="0" algn="r">
              <a:buNone/>
            </a:pPr>
            <a:r>
              <a:rPr lang="en-US" dirty="0" err="1" smtClean="0"/>
              <a:t>Es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Está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r>
              <a:rPr lang="en-US" dirty="0" err="1" smtClean="0"/>
              <a:t>Tiene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r>
              <a:rPr lang="en-US" dirty="0" err="1" smtClean="0"/>
              <a:t>Quiere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Va</a:t>
            </a:r>
            <a:r>
              <a:rPr lang="en-US" dirty="0" smtClean="0"/>
              <a:t> a </a:t>
            </a:r>
          </a:p>
          <a:p>
            <a:pPr marL="0" indent="0" algn="r">
              <a:buNone/>
            </a:pPr>
            <a:r>
              <a:rPr lang="en-US" dirty="0" smtClean="0"/>
              <a:t>Le </a:t>
            </a:r>
            <a:r>
              <a:rPr lang="en-US" dirty="0" err="1" smtClean="0"/>
              <a:t>gusta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There is/There are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He/she is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He/she is feeling/ Located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He/she has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 she wants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He/she goes to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 /she likes </a:t>
            </a:r>
          </a:p>
        </p:txBody>
      </p:sp>
    </p:spTree>
    <p:extLst>
      <p:ext uri="{BB962C8B-B14F-4D97-AF65-F5344CB8AC3E}">
        <p14:creationId xmlns:p14="http://schemas.microsoft.com/office/powerpoint/2010/main" val="1022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Describan</a:t>
            </a:r>
            <a:r>
              <a:rPr lang="en-US" dirty="0" smtClean="0"/>
              <a:t> la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2 </a:t>
            </a:r>
            <a:r>
              <a:rPr lang="en-US" dirty="0" err="1" smtClean="0"/>
              <a:t>frases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am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83" y="1690688"/>
            <a:ext cx="73342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reflexión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u="sng" dirty="0" err="1" smtClean="0"/>
              <a:t>Despegue</a:t>
            </a:r>
            <a:r>
              <a:rPr lang="en-US" sz="3200" b="1" u="sng" dirty="0" smtClean="0"/>
              <a:t>: </a:t>
            </a:r>
            <a:r>
              <a:rPr lang="en-US" sz="3200" b="1" u="sng" dirty="0" err="1" smtClean="0"/>
              <a:t>Traduzcan</a:t>
            </a:r>
            <a:r>
              <a:rPr lang="en-US" sz="3200" b="1" u="sng" dirty="0"/>
              <a:t> </a:t>
            </a:r>
            <a:endParaRPr lang="en-US" sz="3200" b="1" u="sng" dirty="0" smtClean="0"/>
          </a:p>
          <a:p>
            <a:pPr marL="0" indent="0">
              <a:buNone/>
            </a:pPr>
            <a:r>
              <a:rPr lang="en-US" dirty="0" smtClean="0"/>
              <a:t> Hay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familia</a:t>
            </a:r>
            <a:r>
              <a:rPr lang="en-US" dirty="0" smtClean="0"/>
              <a:t> de 5 personas.  Hay un padre,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madre</a:t>
            </a:r>
            <a:r>
              <a:rPr lang="en-US" dirty="0" smtClean="0"/>
              <a:t>, y </a:t>
            </a: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hijos</a:t>
            </a:r>
            <a:r>
              <a:rPr lang="en-US" dirty="0" smtClean="0"/>
              <a:t>.  Los </a:t>
            </a:r>
            <a:r>
              <a:rPr lang="en-US" dirty="0" err="1" smtClean="0"/>
              <a:t>hijos</a:t>
            </a:r>
            <a:r>
              <a:rPr lang="en-US" dirty="0" smtClean="0"/>
              <a:t> se </a:t>
            </a:r>
            <a:r>
              <a:rPr lang="en-US" dirty="0" err="1" smtClean="0"/>
              <a:t>llaman</a:t>
            </a:r>
            <a:r>
              <a:rPr lang="en-US" dirty="0" smtClean="0"/>
              <a:t> Carla, Mario, y </a:t>
            </a:r>
            <a:r>
              <a:rPr lang="en-US" dirty="0" err="1" smtClean="0"/>
              <a:t>Simón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b="1" u="sng" dirty="0" err="1" smtClean="0"/>
              <a:t>Reflexión</a:t>
            </a:r>
            <a:r>
              <a:rPr lang="en-US" sz="3200" b="1" u="sng" dirty="0" smtClean="0"/>
              <a:t>:   </a:t>
            </a:r>
            <a:r>
              <a:rPr lang="en-US" dirty="0" smtClean="0"/>
              <a:t>Are you listening to understand?  How well did you do on the pop quiz? What do you need to work on?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Describan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63" y="1434186"/>
            <a:ext cx="4135012" cy="3286246"/>
          </a:xfrm>
        </p:spPr>
      </p:pic>
    </p:spTree>
    <p:extLst>
      <p:ext uri="{BB962C8B-B14F-4D97-AF65-F5344CB8AC3E}">
        <p14:creationId xmlns:p14="http://schemas.microsoft.com/office/powerpoint/2010/main" val="2690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130507"/>
            <a:ext cx="7360920" cy="4899612"/>
          </a:xfrm>
        </p:spPr>
      </p:pic>
    </p:spTree>
    <p:extLst>
      <p:ext uri="{BB962C8B-B14F-4D97-AF65-F5344CB8AC3E}">
        <p14:creationId xmlns:p14="http://schemas.microsoft.com/office/powerpoint/2010/main" val="40699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109504"/>
            <a:ext cx="6756612" cy="5067459"/>
          </a:xfrm>
        </p:spPr>
      </p:pic>
    </p:spTree>
    <p:extLst>
      <p:ext uri="{BB962C8B-B14F-4D97-AF65-F5344CB8AC3E}">
        <p14:creationId xmlns:p14="http://schemas.microsoft.com/office/powerpoint/2010/main" val="21874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0274" y="1825625"/>
            <a:ext cx="65514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59" y="201896"/>
            <a:ext cx="9262973" cy="614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951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689</Words>
  <Application>Microsoft Office PowerPoint</Application>
  <PresentationFormat>Widescreen</PresentationFormat>
  <Paragraphs>126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Lección 4:</vt:lpstr>
      <vt:lpstr>Despegue:  ¿Qué hiciste este fin de semana?</vt:lpstr>
      <vt:lpstr>Lección 3: Vocabulario –práctica  </vt:lpstr>
      <vt:lpstr>Describan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Vocabulario nuevo– La familia </vt:lpstr>
      <vt:lpstr>Vocabulario de la familia </vt:lpstr>
      <vt:lpstr>Mas vocabulario… </vt:lpstr>
      <vt:lpstr>¿Quién es? El padre de mi padre es mi…. </vt:lpstr>
      <vt:lpstr>Conversación</vt:lpstr>
      <vt:lpstr>Despegue: Escriban en español. </vt:lpstr>
      <vt:lpstr>Despegue: Escriban en español. </vt:lpstr>
      <vt:lpstr>PowerPoint Presentation</vt:lpstr>
      <vt:lpstr>Despegue:Translate.</vt:lpstr>
      <vt:lpstr>PowerPoint Presentation</vt:lpstr>
      <vt:lpstr>PowerPoint Presentation</vt:lpstr>
      <vt:lpstr>PowerPoint Presentation</vt:lpstr>
      <vt:lpstr>Una historia inventada. </vt:lpstr>
      <vt:lpstr>PowerPoint Presentation</vt:lpstr>
      <vt:lpstr>mini competencia:</vt:lpstr>
      <vt:lpstr>PowerPoint Presentation</vt:lpstr>
      <vt:lpstr>Ahora tú:</vt:lpstr>
      <vt:lpstr>Despegue: Describan la foto en 2 frases. </vt:lpstr>
      <vt:lpstr>Despegue y reflexión: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4:</dc:title>
  <dc:creator>Elisa Nieves</dc:creator>
  <cp:lastModifiedBy>Elisa Nieves</cp:lastModifiedBy>
  <cp:revision>32</cp:revision>
  <cp:lastPrinted>2018-02-06T17:06:40Z</cp:lastPrinted>
  <dcterms:created xsi:type="dcterms:W3CDTF">2017-09-12T15:10:50Z</dcterms:created>
  <dcterms:modified xsi:type="dcterms:W3CDTF">2018-09-10T15:01:06Z</dcterms:modified>
</cp:coreProperties>
</file>