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1" r:id="rId3"/>
    <p:sldId id="28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3" r:id="rId16"/>
    <p:sldId id="270" r:id="rId17"/>
    <p:sldId id="271" r:id="rId18"/>
    <p:sldId id="284" r:id="rId19"/>
    <p:sldId id="272" r:id="rId20"/>
    <p:sldId id="285" r:id="rId21"/>
    <p:sldId id="286" r:id="rId22"/>
    <p:sldId id="269" r:id="rId23"/>
    <p:sldId id="268" r:id="rId24"/>
    <p:sldId id="287" r:id="rId25"/>
    <p:sldId id="288" r:id="rId26"/>
    <p:sldId id="289" r:id="rId27"/>
    <p:sldId id="290" r:id="rId28"/>
    <p:sldId id="291" r:id="rId29"/>
    <p:sldId id="273" r:id="rId30"/>
    <p:sldId id="275" r:id="rId31"/>
    <p:sldId id="274" r:id="rId32"/>
    <p:sldId id="292" r:id="rId33"/>
    <p:sldId id="294" r:id="rId34"/>
    <p:sldId id="278" r:id="rId35"/>
    <p:sldId id="280" r:id="rId36"/>
    <p:sldId id="293" r:id="rId37"/>
    <p:sldId id="277" r:id="rId38"/>
    <p:sldId id="279" r:id="rId39"/>
  </p:sldIdLst>
  <p:sldSz cx="12192000" cy="6858000"/>
  <p:notesSz cx="7077075" cy="9383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7081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7081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032291A7-8B25-4B28-9408-11DE3FD2FF78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2900"/>
            <a:ext cx="3066732" cy="470815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912900"/>
            <a:ext cx="3066732" cy="470815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8A5F6B00-83C1-4988-B66B-F02D8EE83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91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7081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70816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5417AE1A-56A6-4FA5-8BFD-123F486217B5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15913"/>
            <a:ext cx="5661660" cy="3694837"/>
          </a:xfrm>
          <a:prstGeom prst="rect">
            <a:avLst/>
          </a:prstGeom>
        </p:spPr>
        <p:txBody>
          <a:bodyPr vert="horz" lIns="94055" tIns="47028" rIns="94055" bIns="470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2900"/>
            <a:ext cx="3066732" cy="470815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912900"/>
            <a:ext cx="3066732" cy="470815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4F10E5DC-BD77-4F6E-8FBA-3F033B0142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3263"/>
            <a:ext cx="6257925" cy="3519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7708" y="4457264"/>
            <a:ext cx="5661660" cy="4222671"/>
          </a:xfrm>
          <a:prstGeom prst="rect">
            <a:avLst/>
          </a:prstGeom>
        </p:spPr>
        <p:txBody>
          <a:bodyPr wrap="square" lIns="94039" tIns="94039" rIns="94039" bIns="9403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57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03263"/>
            <a:ext cx="6257925" cy="3519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7708" y="4457264"/>
            <a:ext cx="5661660" cy="4222671"/>
          </a:xfrm>
          <a:prstGeom prst="rect">
            <a:avLst/>
          </a:prstGeom>
        </p:spPr>
        <p:txBody>
          <a:bodyPr wrap="square" lIns="94039" tIns="94039" rIns="94039" bIns="9403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53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7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5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6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29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4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9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5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5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5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701C-C04A-451A-BC8A-401D5ED31922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C663-6288-4656-B2EF-D29DF56F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its.utexas.edu/spe/vid/beg13b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iDlAd1L9FM&amp;ibss=1&amp;disable_polymer=true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q67SSAU8R4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5" y="3509963"/>
            <a:ext cx="2849183" cy="24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Ayer </a:t>
            </a:r>
            <a:r>
              <a:rPr lang="en-US" dirty="0" err="1" smtClean="0"/>
              <a:t>fue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Lunes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Sábado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Miércoles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Martes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8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Hoy </a:t>
            </a:r>
            <a:r>
              <a:rPr lang="en-US" dirty="0" err="1" smtClean="0"/>
              <a:t>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Lunes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Sábado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Miércoles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Martes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verano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 primavera</a:t>
            </a:r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otoño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invierno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Expresiones</a:t>
            </a:r>
            <a:r>
              <a:rPr lang="en-US" dirty="0" smtClean="0"/>
              <a:t>! (see </a:t>
            </a:r>
            <a:r>
              <a:rPr lang="en-US" dirty="0" err="1" smtClean="0"/>
              <a:t>ppt</a:t>
            </a:r>
            <a:r>
              <a:rPr lang="en-US" smtClean="0"/>
              <a:t>)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Práctica</a:t>
            </a:r>
            <a:r>
              <a:rPr lang="en-US" dirty="0" smtClean="0"/>
              <a:t> de las </a:t>
            </a:r>
            <a:r>
              <a:rPr lang="en-US" dirty="0" err="1" smtClean="0"/>
              <a:t>expresiones</a:t>
            </a:r>
            <a:r>
              <a:rPr lang="en-US" dirty="0" smtClean="0"/>
              <a:t>: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expresión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You agree with Ms. Nieves.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laugh at a joke.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see rat poop on the floor.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can’t believe something happened. 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hear sad news about the world. 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realized your wearing your shirt on inside out. </a:t>
            </a:r>
          </a:p>
          <a:p>
            <a:pPr marL="514350" indent="-514350">
              <a:buAutoNum type="arabicPeriod"/>
            </a:pPr>
            <a:r>
              <a:rPr lang="en-US" dirty="0" smtClean="0"/>
              <a:t>Mrs. Nieves wants you to get to work.</a:t>
            </a:r>
          </a:p>
          <a:p>
            <a:pPr marL="514350" indent="-514350">
              <a:buAutoNum type="arabicPeriod"/>
            </a:pPr>
            <a:r>
              <a:rPr lang="en-US" dirty="0" smtClean="0"/>
              <a:t>Your friend tells you her car died. 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Someone is overreacting about something. </a:t>
            </a:r>
          </a:p>
          <a:p>
            <a:pPr marL="514350" indent="-514350">
              <a:buAutoNum type="arabicPeriod"/>
            </a:pPr>
            <a:r>
              <a:rPr lang="en-US" dirty="0" smtClean="0"/>
              <a:t>O-M-G</a:t>
            </a:r>
          </a:p>
          <a:p>
            <a:pPr marL="514350" indent="-514350">
              <a:buAutoNum type="arabicPeriod"/>
            </a:pPr>
            <a:r>
              <a:rPr lang="en-US" dirty="0" smtClean="0"/>
              <a:t>You want to cheer your friend up. </a:t>
            </a:r>
          </a:p>
        </p:txBody>
      </p:sp>
    </p:spTree>
    <p:extLst>
      <p:ext uri="{BB962C8B-B14F-4D97-AF65-F5344CB8AC3E}">
        <p14:creationId xmlns:p14="http://schemas.microsoft.com/office/powerpoint/2010/main" val="95091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continuación</a:t>
            </a:r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Your friend is dipping their hot Cheetos in chocolate.</a:t>
            </a:r>
          </a:p>
          <a:p>
            <a:pPr marL="514350" indent="-514350">
              <a:buAutoNum type="arabicPeriod"/>
            </a:pPr>
            <a:r>
              <a:rPr lang="en-US" dirty="0" smtClean="0"/>
              <a:t>Someone is gossiping in the class. 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La familia de Alejandro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https://www.laits.utexas.edu/spe/vid/beg13b.html</a:t>
            </a:r>
          </a:p>
          <a:p>
            <a:pPr>
              <a:buNone/>
            </a:pPr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¿Cuántos hermanos tiene Alejandro?</a:t>
            </a:r>
          </a:p>
          <a:p>
            <a:pPr>
              <a:buNone/>
            </a:pPr>
            <a:r>
              <a:rPr lang="en"/>
              <a:t>¿Cómo se llaman? </a:t>
            </a:r>
          </a:p>
        </p:txBody>
      </p:sp>
    </p:spTree>
    <p:extLst>
      <p:ext uri="{BB962C8B-B14F-4D97-AF65-F5344CB8AC3E}">
        <p14:creationId xmlns:p14="http://schemas.microsoft.com/office/powerpoint/2010/main" val="32533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Canción</a:t>
            </a:r>
            <a:r>
              <a:rPr lang="en-US" dirty="0" smtClean="0"/>
              <a:t>: </a:t>
            </a:r>
            <a:r>
              <a:rPr lang="en-US" dirty="0" err="1" smtClean="0"/>
              <a:t>Familia</a:t>
            </a:r>
            <a:r>
              <a:rPr lang="en-US" dirty="0" smtClean="0"/>
              <a:t> rap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www.youtube.com/watch?v=1iDlAd1L9FM&amp;ibss=1&amp;disable_polymer=true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expression </a:t>
            </a:r>
            <a:r>
              <a:rPr lang="en-US" dirty="0" err="1"/>
              <a:t>usas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You </a:t>
            </a:r>
            <a:r>
              <a:rPr lang="en-US" sz="2800" dirty="0"/>
              <a:t>hear sad news about the world. </a:t>
            </a:r>
          </a:p>
          <a:p>
            <a:pPr marL="514350" indent="-514350">
              <a:buAutoNum type="arabicPeriod"/>
            </a:pPr>
            <a:r>
              <a:rPr lang="en-US" sz="2800" dirty="0"/>
              <a:t>You realized your wearing your shirt on inside out. </a:t>
            </a:r>
          </a:p>
          <a:p>
            <a:pPr marL="514350" indent="-514350">
              <a:buAutoNum type="arabicPeriod"/>
            </a:pPr>
            <a:r>
              <a:rPr lang="en-US" sz="2800" dirty="0"/>
              <a:t>Mrs. Nieves wants you to get to work.</a:t>
            </a:r>
          </a:p>
          <a:p>
            <a:pPr marL="514350" indent="-514350">
              <a:buAutoNum type="arabicPeriod"/>
            </a:pPr>
            <a:r>
              <a:rPr lang="en-US" sz="2800" dirty="0"/>
              <a:t>Your friend tells you her car died.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1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r>
              <a:rPr lang="en"/>
              <a:t>Nota cultural: 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/>
              <a:t>Apellido de nacimiento </a:t>
            </a:r>
          </a:p>
          <a:p>
            <a:pPr>
              <a:buNone/>
            </a:pPr>
            <a:r>
              <a:rPr lang="en"/>
              <a:t>y de matrimonio. 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299" y="234314"/>
            <a:ext cx="8102467" cy="6389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5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fin de </a:t>
            </a:r>
            <a:r>
              <a:rPr lang="en-US" dirty="0" err="1" smtClean="0"/>
              <a:t>semana</a:t>
            </a:r>
            <a:r>
              <a:rPr lang="en-US" dirty="0" smtClean="0"/>
              <a:t>? </a:t>
            </a:r>
          </a:p>
          <a:p>
            <a:r>
              <a:rPr lang="en-US" dirty="0" smtClean="0"/>
              <a:t>Use you weekend cheat sheet and tell me three things you did this weekend.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Lección</a:t>
            </a:r>
            <a:r>
              <a:rPr lang="en-US" dirty="0" smtClean="0"/>
              <a:t>:  </a:t>
            </a:r>
            <a:r>
              <a:rPr lang="en-US" dirty="0" err="1"/>
              <a:t>E</a:t>
            </a:r>
            <a:r>
              <a:rPr lang="en-US" dirty="0" err="1" smtClean="0"/>
              <a:t>xpresar</a:t>
            </a:r>
            <a:r>
              <a:rPr lang="en-US" dirty="0" smtClean="0"/>
              <a:t> </a:t>
            </a:r>
            <a:r>
              <a:rPr lang="en-US" dirty="0" err="1" smtClean="0"/>
              <a:t>Posesión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800" y="1536633"/>
            <a:ext cx="5333200" cy="4555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200" dirty="0" err="1" smtClean="0"/>
              <a:t>Mi</a:t>
            </a:r>
            <a:r>
              <a:rPr lang="en-US" sz="3200" dirty="0" smtClean="0"/>
              <a:t> </a:t>
            </a:r>
            <a:r>
              <a:rPr lang="en-US" sz="3200" dirty="0" err="1" smtClean="0"/>
              <a:t>abuelo</a:t>
            </a:r>
            <a:endParaRPr lang="en-US" sz="3200" dirty="0" smtClean="0"/>
          </a:p>
          <a:p>
            <a:pPr marL="0" indent="0" algn="r">
              <a:buNone/>
            </a:pPr>
            <a:r>
              <a:rPr lang="en-US" sz="3200" dirty="0" err="1" smtClean="0"/>
              <a:t>Mi</a:t>
            </a:r>
            <a:r>
              <a:rPr lang="en-US" sz="3200" dirty="0" err="1" smtClean="0">
                <a:solidFill>
                  <a:srgbClr val="FF0000"/>
                </a:solidFill>
              </a:rPr>
              <a:t>s</a:t>
            </a:r>
            <a:r>
              <a:rPr lang="en-US" sz="3200" dirty="0" smtClean="0"/>
              <a:t> </a:t>
            </a:r>
            <a:r>
              <a:rPr lang="en-US" sz="3200" dirty="0" err="1" smtClean="0"/>
              <a:t>abuelo</a:t>
            </a:r>
            <a:r>
              <a:rPr lang="en-US" sz="3200" dirty="0" err="1" smtClean="0">
                <a:solidFill>
                  <a:srgbClr val="FF0000"/>
                </a:solidFill>
              </a:rPr>
              <a:t>s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 smtClean="0"/>
              <a:t>Su </a:t>
            </a:r>
            <a:r>
              <a:rPr lang="en-US" sz="3200" dirty="0" err="1" smtClean="0"/>
              <a:t>abuelo</a:t>
            </a:r>
            <a:r>
              <a:rPr lang="en-US" sz="3200" dirty="0" smtClean="0"/>
              <a:t> </a:t>
            </a:r>
          </a:p>
          <a:p>
            <a:pPr marL="0" indent="0" algn="r">
              <a:buNone/>
            </a:pP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abuelos</a:t>
            </a:r>
            <a:endParaRPr lang="en-US" sz="3200" dirty="0" smtClean="0"/>
          </a:p>
          <a:p>
            <a:pPr marL="0" indent="0" algn="r">
              <a:buNone/>
            </a:pPr>
            <a:endParaRPr lang="en-US" sz="3200" dirty="0"/>
          </a:p>
          <a:p>
            <a:pPr marL="0" indent="0" algn="r">
              <a:buNone/>
            </a:pPr>
            <a:r>
              <a:rPr lang="en-US" sz="3200" dirty="0" err="1" smtClean="0"/>
              <a:t>Tu</a:t>
            </a:r>
            <a:r>
              <a:rPr lang="en-US" sz="3200" dirty="0" smtClean="0"/>
              <a:t> </a:t>
            </a:r>
            <a:r>
              <a:rPr lang="en-US" sz="3200" dirty="0" err="1" smtClean="0"/>
              <a:t>abuelo</a:t>
            </a:r>
            <a:endParaRPr lang="en-US" sz="3200" dirty="0" smtClean="0"/>
          </a:p>
          <a:p>
            <a:pPr marL="0" indent="0" algn="r">
              <a:buNone/>
            </a:pPr>
            <a:r>
              <a:rPr lang="en-US" sz="3200" dirty="0" smtClean="0"/>
              <a:t>Tus </a:t>
            </a:r>
            <a:r>
              <a:rPr lang="en-US" sz="3200" dirty="0" err="1" smtClean="0"/>
              <a:t>abuelos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My grandpa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My grandparents</a:t>
            </a:r>
          </a:p>
          <a:p>
            <a:pPr marL="0" indent="0">
              <a:buNone/>
            </a:pPr>
            <a:endParaRPr lang="en-US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4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Árbol</a:t>
            </a:r>
            <a:r>
              <a:rPr lang="en-US" dirty="0" smtClean="0"/>
              <a:t> de </a:t>
            </a:r>
            <a:r>
              <a:rPr lang="en-US" dirty="0" err="1" smtClean="0"/>
              <a:t>familia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Crean</a:t>
            </a:r>
            <a:r>
              <a:rPr lang="en-US" dirty="0" smtClean="0"/>
              <a:t> un </a:t>
            </a:r>
            <a:r>
              <a:rPr lang="en-US" dirty="0" err="1" smtClean="0"/>
              <a:t>árbol</a:t>
            </a:r>
            <a:r>
              <a:rPr lang="en-US" dirty="0" smtClean="0"/>
              <a:t> familiar. </a:t>
            </a:r>
            <a:r>
              <a:rPr lang="en-US" dirty="0" err="1" smtClean="0"/>
              <a:t>Incluyan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Entre 8-15 </a:t>
            </a:r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/>
              <a:t>con </a:t>
            </a:r>
            <a:r>
              <a:rPr lang="en-US" dirty="0" err="1" smtClean="0"/>
              <a:t>ellos</a:t>
            </a:r>
            <a:r>
              <a:rPr lang="en-US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llaman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b="1" dirty="0" err="1" smtClean="0"/>
              <a:t>Por</a:t>
            </a:r>
            <a:r>
              <a:rPr lang="en-US" b="1" dirty="0" smtClean="0"/>
              <a:t> </a:t>
            </a:r>
            <a:r>
              <a:rPr lang="en-US" b="1" dirty="0" err="1" smtClean="0"/>
              <a:t>ejemplo</a:t>
            </a:r>
            <a:r>
              <a:rPr lang="en-US" b="1" dirty="0" smtClean="0"/>
              <a:t>: </a:t>
            </a:r>
          </a:p>
          <a:p>
            <a:pPr marL="0" indent="0">
              <a:buNone/>
            </a:pPr>
            <a:r>
              <a:rPr lang="en-US" b="1" dirty="0" err="1" smtClean="0"/>
              <a:t>Mi</a:t>
            </a:r>
            <a:r>
              <a:rPr lang="en-US" b="1" dirty="0" smtClean="0"/>
              <a:t> </a:t>
            </a:r>
            <a:r>
              <a:rPr lang="en-US" b="1" dirty="0" err="1" smtClean="0"/>
              <a:t>abuelo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Se llama Miguel</a:t>
            </a:r>
          </a:p>
          <a:p>
            <a:pPr marL="0" indent="0">
              <a:buNone/>
            </a:pPr>
            <a:r>
              <a:rPr lang="en-US" b="1" dirty="0" err="1" smtClean="0"/>
              <a:t>Tiene</a:t>
            </a:r>
            <a:r>
              <a:rPr lang="en-US" b="1" dirty="0" smtClean="0"/>
              <a:t> 89 </a:t>
            </a:r>
            <a:r>
              <a:rPr lang="en-US" b="1" dirty="0" err="1" smtClean="0"/>
              <a:t>años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026664"/>
            <a:ext cx="5867400" cy="387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conversaciones</a:t>
            </a:r>
            <a:r>
              <a:rPr lang="en-US" dirty="0" smtClean="0"/>
              <a:t>:  </a:t>
            </a:r>
            <a:r>
              <a:rPr lang="en-US" dirty="0" err="1" smtClean="0"/>
              <a:t>Hablen</a:t>
            </a:r>
            <a:r>
              <a:rPr lang="en-US" dirty="0" smtClean="0"/>
              <a:t> con un </a:t>
            </a:r>
            <a:r>
              <a:rPr lang="en-US" dirty="0" err="1" smtClean="0"/>
              <a:t>compañero</a:t>
            </a:r>
            <a:r>
              <a:rPr lang="en-US" dirty="0" smtClean="0"/>
              <a:t> y </a:t>
            </a:r>
            <a:r>
              <a:rPr lang="en-US" dirty="0" err="1" smtClean="0"/>
              <a:t>escriban</a:t>
            </a:r>
            <a:r>
              <a:rPr lang="en-US" dirty="0" smtClean="0"/>
              <a:t> las </a:t>
            </a:r>
            <a:r>
              <a:rPr lang="en-US" dirty="0" err="1" smtClean="0"/>
              <a:t>respuestas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Cuántas</a:t>
            </a:r>
            <a:r>
              <a:rPr lang="en-US" dirty="0" smtClean="0"/>
              <a:t> personas hay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la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llaman</a:t>
            </a:r>
            <a:r>
              <a:rPr lang="en-US" dirty="0" smtClean="0"/>
              <a:t> 4 personas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smtClean="0"/>
              <a:t>la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r>
              <a:rPr lang="en-US" dirty="0" smtClean="0"/>
              <a:t>? (</a:t>
            </a:r>
            <a:r>
              <a:rPr lang="en-US" dirty="0" err="1" smtClean="0"/>
              <a:t>sí</a:t>
            </a:r>
            <a:r>
              <a:rPr lang="en-US" dirty="0" smtClean="0"/>
              <a:t> o no</a:t>
            </a:r>
            <a:r>
              <a:rPr lang="en-US" dirty="0" smtClean="0"/>
              <a:t>) </a:t>
            </a:r>
            <a:r>
              <a:rPr lang="en-US" dirty="0" smtClean="0"/>
              <a:t>¿</a:t>
            </a:r>
            <a:r>
              <a:rPr lang="en-US" dirty="0" err="1" smtClean="0"/>
              <a:t>Cuántos</a:t>
            </a:r>
            <a:r>
              <a:rPr lang="en-US" dirty="0" smtClean="0"/>
              <a:t> </a:t>
            </a:r>
            <a:r>
              <a:rPr lang="en-US" dirty="0" err="1" smtClean="0"/>
              <a:t>años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tíos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abuelos</a:t>
            </a:r>
            <a:r>
              <a:rPr lang="en-US" dirty="0" smtClean="0"/>
              <a:t>? ¿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llaman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primos</a:t>
            </a:r>
            <a:r>
              <a:rPr lang="en-US" dirty="0" smtClean="0"/>
              <a:t>? ¿</a:t>
            </a:r>
            <a:r>
              <a:rPr lang="en-US" dirty="0" err="1" smtClean="0"/>
              <a:t>Cuántos</a:t>
            </a:r>
            <a:r>
              <a:rPr lang="en-US" dirty="0" smtClean="0"/>
              <a:t>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6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amily pic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9" y="1313645"/>
            <a:ext cx="6915545" cy="42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1350" y="2058194"/>
            <a:ext cx="58293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367" y="1803043"/>
            <a:ext cx="7378946" cy="46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808" y="1690688"/>
            <a:ext cx="7885684" cy="337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Tarjeta</a:t>
            </a:r>
            <a:r>
              <a:rPr lang="en-US" sz="5400" dirty="0" smtClean="0"/>
              <a:t> de </a:t>
            </a:r>
            <a:r>
              <a:rPr lang="en-US" sz="5400" dirty="0" err="1" smtClean="0"/>
              <a:t>salida</a:t>
            </a:r>
            <a:r>
              <a:rPr lang="en-US" sz="5400" dirty="0" smtClean="0"/>
              <a:t>: </a:t>
            </a:r>
            <a:r>
              <a:rPr lang="en-US" sz="5400" dirty="0" err="1" smtClean="0"/>
              <a:t>Responde</a:t>
            </a:r>
            <a:r>
              <a:rPr lang="en-US" sz="5400" dirty="0" smtClean="0"/>
              <a:t>.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¿</a:t>
            </a:r>
            <a:r>
              <a:rPr lang="en-US" sz="3200" dirty="0" err="1"/>
              <a:t>Quién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persona </a:t>
            </a:r>
            <a:r>
              <a:rPr lang="en-US" sz="3200" dirty="0" err="1"/>
              <a:t>favorita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familia</a:t>
            </a:r>
            <a:r>
              <a:rPr lang="en-US" sz="3200" dirty="0" smtClean="0"/>
              <a:t>?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Describe </a:t>
            </a:r>
            <a:r>
              <a:rPr lang="en-US" sz="3200" dirty="0" err="1"/>
              <a:t>una</a:t>
            </a:r>
            <a:r>
              <a:rPr lang="en-US" sz="3200" dirty="0"/>
              <a:t> persona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familia</a:t>
            </a:r>
            <a:r>
              <a:rPr lang="en-US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: </a:t>
            </a:r>
            <a:r>
              <a:rPr lang="en-US" dirty="0" err="1" smtClean="0"/>
              <a:t>Descripción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alt@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baj</a:t>
            </a:r>
            <a:r>
              <a:rPr lang="en-US" dirty="0" smtClean="0"/>
              <a:t>@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delgad</a:t>
            </a:r>
            <a:r>
              <a:rPr lang="en-US" dirty="0" smtClean="0"/>
              <a:t>@/</a:t>
            </a:r>
            <a:r>
              <a:rPr lang="en-US" dirty="0" err="1" smtClean="0"/>
              <a:t>flac</a:t>
            </a:r>
            <a:r>
              <a:rPr lang="en-US" dirty="0" smtClean="0"/>
              <a:t>@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gord</a:t>
            </a:r>
            <a:r>
              <a:rPr lang="en-US" dirty="0" smtClean="0"/>
              <a:t>@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bonita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guapo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list@/</a:t>
            </a:r>
            <a:r>
              <a:rPr lang="en-US" dirty="0" err="1" smtClean="0"/>
              <a:t>inteligente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comic@/</a:t>
            </a:r>
            <a:r>
              <a:rPr lang="en-US" dirty="0" err="1" smtClean="0"/>
              <a:t>chistos</a:t>
            </a:r>
            <a:r>
              <a:rPr lang="en-US" dirty="0" smtClean="0"/>
              <a:t>@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tont</a:t>
            </a:r>
            <a:r>
              <a:rPr lang="en-US" dirty="0" smtClean="0"/>
              <a:t>@</a:t>
            </a:r>
          </a:p>
          <a:p>
            <a:pPr algn="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He/she is tall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short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skinny/thin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fat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pretty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good-looking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smart/intelligent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funny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He/she </a:t>
            </a:r>
            <a:r>
              <a:rPr lang="en-US" dirty="0" smtClean="0">
                <a:solidFill>
                  <a:srgbClr val="0070C0"/>
                </a:solidFill>
              </a:rPr>
              <a:t>is silly/stupid*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2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lesson 6 </a:t>
            </a:r>
            <a:r>
              <a:rPr lang="en-US" dirty="0" err="1" smtClean="0"/>
              <a:t>ppt</a:t>
            </a:r>
            <a:r>
              <a:rPr lang="en-US" dirty="0" smtClean="0"/>
              <a:t> (</a:t>
            </a:r>
            <a:r>
              <a:rPr lang="en-US" dirty="0" err="1" smtClean="0"/>
              <a:t>cuento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r>
              <a:rPr lang="en-US" dirty="0" smtClean="0"/>
              <a:t>. </a:t>
            </a:r>
            <a:r>
              <a:rPr lang="en-US" dirty="0" err="1" smtClean="0"/>
              <a:t>Escriban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inglés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1. Hoy </a:t>
            </a:r>
            <a:r>
              <a:rPr lang="en-US" sz="3600" dirty="0" err="1" smtClean="0"/>
              <a:t>hace</a:t>
            </a:r>
            <a:r>
              <a:rPr lang="en-US" sz="3600" dirty="0" smtClean="0"/>
              <a:t> </a:t>
            </a:r>
            <a:r>
              <a:rPr lang="en-US" sz="3600" dirty="0" err="1" smtClean="0"/>
              <a:t>viento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en-US" sz="3600" dirty="0" err="1" smtClean="0"/>
              <a:t>Mañana</a:t>
            </a:r>
            <a:r>
              <a:rPr lang="en-US" sz="3600" dirty="0" smtClean="0"/>
              <a:t>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dirty="0" err="1" smtClean="0"/>
              <a:t>martes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3. Ayer </a:t>
            </a:r>
            <a:r>
              <a:rPr lang="en-US" sz="3600" dirty="0" err="1" smtClean="0"/>
              <a:t>fue</a:t>
            </a:r>
            <a:r>
              <a:rPr lang="en-US" sz="3600" dirty="0" smtClean="0"/>
              <a:t> </a:t>
            </a:r>
            <a:r>
              <a:rPr lang="en-US" sz="3600" dirty="0" err="1" smtClean="0"/>
              <a:t>domingo</a:t>
            </a:r>
            <a:r>
              <a:rPr lang="en-US" sz="3600" dirty="0" smtClean="0"/>
              <a:t>. </a:t>
            </a:r>
          </a:p>
          <a:p>
            <a:pPr marL="0" indent="0">
              <a:buNone/>
            </a:pPr>
            <a:r>
              <a:rPr lang="en-US" sz="3600" dirty="0" smtClean="0"/>
              <a:t>4. Ayer </a:t>
            </a:r>
            <a:r>
              <a:rPr lang="en-US" sz="3600" dirty="0" err="1" smtClean="0"/>
              <a:t>estaba</a:t>
            </a:r>
            <a:r>
              <a:rPr lang="en-US" sz="3600" dirty="0" smtClean="0"/>
              <a:t> </a:t>
            </a:r>
            <a:r>
              <a:rPr lang="en-US" sz="3600" dirty="0" err="1" smtClean="0"/>
              <a:t>nublado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93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¿</a:t>
            </a:r>
            <a:r>
              <a:rPr lang="en-US" dirty="0" err="1" smtClean="0"/>
              <a:t>Qué</a:t>
            </a:r>
            <a:r>
              <a:rPr lang="en-US" dirty="0" smtClean="0"/>
              <a:t> expression?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Someone </a:t>
            </a:r>
            <a:r>
              <a:rPr lang="en-US" dirty="0"/>
              <a:t>is overreacting about something. </a:t>
            </a:r>
          </a:p>
          <a:p>
            <a:pPr marL="514350" indent="-514350">
              <a:buAutoNum type="arabicPeriod"/>
            </a:pPr>
            <a:r>
              <a:rPr lang="en-US" dirty="0"/>
              <a:t>O-M-G</a:t>
            </a:r>
          </a:p>
          <a:p>
            <a:pPr marL="514350" indent="-514350">
              <a:buAutoNum type="arabicPeriod"/>
            </a:pPr>
            <a:r>
              <a:rPr lang="en-US" dirty="0"/>
              <a:t>You want to cheer your friend up. 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You can’t believe something.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1. How </a:t>
            </a:r>
            <a:r>
              <a:rPr lang="en-US" dirty="0"/>
              <a:t>old was Henrietta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Where did Henrietta </a:t>
            </a:r>
            <a:r>
              <a:rPr lang="en-US" dirty="0" smtClean="0"/>
              <a:t>live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Henrietta was ___ and Izzy was ___ 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What did Henrietta </a:t>
            </a:r>
            <a:r>
              <a:rPr lang="en-US" dirty="0" smtClean="0"/>
              <a:t>want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5. What day did Henrietta go to 24 Hour </a:t>
            </a:r>
            <a:r>
              <a:rPr lang="en-US" dirty="0" smtClean="0"/>
              <a:t>Fitness?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What time did she go </a:t>
            </a:r>
            <a:r>
              <a:rPr lang="en-US" dirty="0" smtClean="0"/>
              <a:t>there?</a:t>
            </a:r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What day did Henrietta go to lunch with her friends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 What did Henrietta eat with her </a:t>
            </a:r>
            <a:r>
              <a:rPr lang="en-US" dirty="0" smtClean="0"/>
              <a:t>friends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9. How many hamburgers did Henrietta eat on Saturday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10. At the end of the story, Henrietta was happy because she was ___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Actividad</a:t>
            </a:r>
            <a:r>
              <a:rPr lang="en-US" dirty="0" smtClean="0"/>
              <a:t> de </a:t>
            </a:r>
            <a:r>
              <a:rPr lang="en-US" dirty="0" err="1" smtClean="0"/>
              <a:t>escuchar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33128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:  (free </a:t>
            </a:r>
            <a:r>
              <a:rPr lang="en-US" dirty="0" smtClean="0"/>
              <a:t>write- </a:t>
            </a:r>
            <a:r>
              <a:rPr lang="en-US" dirty="0" smtClean="0"/>
              <a:t>10 </a:t>
            </a:r>
            <a:r>
              <a:rPr lang="en-US" dirty="0" err="1"/>
              <a:t>minutos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Usen</a:t>
            </a:r>
            <a:r>
              <a:rPr lang="en-US" dirty="0" smtClean="0"/>
              <a:t> </a:t>
            </a:r>
            <a:r>
              <a:rPr lang="en-US" dirty="0" smtClean="0"/>
              <a:t>el </a:t>
            </a:r>
            <a:r>
              <a:rPr lang="en-US" dirty="0" err="1" smtClean="0"/>
              <a:t>vocabulario</a:t>
            </a:r>
            <a:r>
              <a:rPr lang="en-US" dirty="0" smtClean="0"/>
              <a:t> que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saben</a:t>
            </a:r>
            <a:r>
              <a:rPr lang="en-US" dirty="0" smtClean="0"/>
              <a:t>. No me </a:t>
            </a:r>
            <a:r>
              <a:rPr lang="en-US" dirty="0" err="1" smtClean="0"/>
              <a:t>preguntes</a:t>
            </a:r>
            <a:r>
              <a:rPr lang="en-US" dirty="0" smtClean="0"/>
              <a:t> ‘’¿</a:t>
            </a:r>
            <a:r>
              <a:rPr lang="en-US" dirty="0" err="1" smtClean="0"/>
              <a:t>Cómo</a:t>
            </a:r>
            <a:r>
              <a:rPr lang="en-US" dirty="0" smtClean="0"/>
              <a:t> se dice…?’’ </a:t>
            </a:r>
            <a:r>
              <a:rPr lang="en-US" dirty="0" err="1" smtClean="0"/>
              <a:t>Trabajo</a:t>
            </a:r>
            <a:r>
              <a:rPr lang="en-US" dirty="0" smtClean="0"/>
              <a:t> individual </a:t>
            </a:r>
            <a:endParaRPr lang="en-US" dirty="0"/>
          </a:p>
          <a:p>
            <a:r>
              <a:rPr lang="en-US" dirty="0" smtClean="0"/>
              <a:t>TRY TO USE THE VOCABULARIO YOU ALREADY KNOW. Write a story like we’ve done in class together.  </a:t>
            </a:r>
          </a:p>
          <a:p>
            <a:r>
              <a:rPr lang="en-US" dirty="0" smtClean="0"/>
              <a:t>There is no limit to how many words you can write.  Don’t stop writing and try your best.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día</a:t>
            </a:r>
            <a:r>
              <a:rPr lang="en-US" dirty="0" smtClean="0"/>
              <a:t> de San </a:t>
            </a:r>
            <a:r>
              <a:rPr lang="en-US" dirty="0" err="1" smtClean="0"/>
              <a:t>Valentín</a:t>
            </a:r>
            <a:r>
              <a:rPr lang="en-US" dirty="0" smtClean="0"/>
              <a:t>/el </a:t>
            </a:r>
            <a:r>
              <a:rPr lang="en-US" dirty="0" err="1" smtClean="0"/>
              <a:t>amor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Canción</a:t>
            </a:r>
            <a:r>
              <a:rPr lang="en-US" dirty="0" smtClean="0"/>
              <a:t>– Chino y Nacho </a:t>
            </a:r>
          </a:p>
          <a:p>
            <a:r>
              <a:rPr lang="en-US" dirty="0" smtClean="0"/>
              <a:t>Primero, </a:t>
            </a:r>
            <a:r>
              <a:rPr lang="en-US" dirty="0" err="1" smtClean="0"/>
              <a:t>leamos</a:t>
            </a:r>
            <a:r>
              <a:rPr lang="en-US" dirty="0" smtClean="0"/>
              <a:t> la </a:t>
            </a:r>
            <a:r>
              <a:rPr lang="en-US" dirty="0" err="1" smtClean="0"/>
              <a:t>información</a:t>
            </a:r>
            <a:r>
              <a:rPr lang="en-US" dirty="0" smtClean="0"/>
              <a:t> del ‘</a:t>
            </a:r>
            <a:r>
              <a:rPr lang="en-US" dirty="0" err="1" smtClean="0"/>
              <a:t>dúo</a:t>
            </a:r>
            <a:r>
              <a:rPr lang="en-US" dirty="0"/>
              <a:t> </a:t>
            </a:r>
            <a:r>
              <a:rPr lang="en-US" dirty="0" smtClean="0"/>
              <a:t>musical’ </a:t>
            </a:r>
          </a:p>
          <a:p>
            <a:r>
              <a:rPr lang="en-US" dirty="0" err="1" smtClean="0"/>
              <a:t>Después</a:t>
            </a:r>
            <a:r>
              <a:rPr lang="en-US" dirty="0" smtClean="0"/>
              <a:t>, </a:t>
            </a:r>
            <a:r>
              <a:rPr lang="en-US" dirty="0" err="1" smtClean="0"/>
              <a:t>escuchamos</a:t>
            </a:r>
            <a:r>
              <a:rPr lang="en-US" dirty="0" smtClean="0"/>
              <a:t> la </a:t>
            </a:r>
            <a:r>
              <a:rPr lang="en-US" dirty="0" err="1" smtClean="0"/>
              <a:t>música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63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Canción</a:t>
            </a:r>
            <a:r>
              <a:rPr lang="en-US" dirty="0" smtClean="0"/>
              <a:t>: Lunes is Monday </a:t>
            </a:r>
            <a:endParaRPr lang="en-US" dirty="0"/>
          </a:p>
        </p:txBody>
      </p:sp>
      <p:pic>
        <p:nvPicPr>
          <p:cNvPr id="4" name="2q67SSAU8R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87054" y="1970468"/>
            <a:ext cx="5894946" cy="33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de </a:t>
            </a:r>
            <a:r>
              <a:rPr lang="en-US" dirty="0" err="1" smtClean="0"/>
              <a:t>osos</a:t>
            </a:r>
            <a:r>
              <a:rPr lang="en-US" dirty="0" smtClean="0"/>
              <a:t>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Contamos</a:t>
            </a:r>
            <a:r>
              <a:rPr lang="en-US" dirty="0" smtClean="0"/>
              <a:t> </a:t>
            </a:r>
            <a:r>
              <a:rPr lang="en-US" dirty="0" err="1" smtClean="0"/>
              <a:t>historias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MADLIBS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err="1" smtClean="0"/>
              <a:t>Había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vez</a:t>
            </a:r>
            <a:r>
              <a:rPr lang="en-US" sz="3600" dirty="0" smtClean="0"/>
              <a:t>, _______________ (persona/animal). Que se </a:t>
            </a:r>
            <a:r>
              <a:rPr lang="en-US" sz="3600" dirty="0" err="1" smtClean="0"/>
              <a:t>llamaba</a:t>
            </a:r>
            <a:r>
              <a:rPr lang="en-US" sz="3600" dirty="0" smtClean="0"/>
              <a:t> ______________(name)  El/</a:t>
            </a:r>
            <a:r>
              <a:rPr lang="en-US" sz="3600" dirty="0" err="1" smtClean="0"/>
              <a:t>ella</a:t>
            </a:r>
            <a:r>
              <a:rPr lang="en-US" sz="3600" dirty="0" smtClean="0"/>
              <a:t> </a:t>
            </a:r>
            <a:r>
              <a:rPr lang="en-US" sz="3600" dirty="0" err="1" smtClean="0"/>
              <a:t>tenía</a:t>
            </a:r>
            <a:r>
              <a:rPr lang="en-US" sz="3600" dirty="0" smtClean="0"/>
              <a:t> ___________ (age) y era __________ y _______( 2 descriptions). __________(name) </a:t>
            </a:r>
            <a:r>
              <a:rPr lang="en-US" sz="3600" dirty="0" err="1" smtClean="0"/>
              <a:t>estaba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___________ (place). </a:t>
            </a:r>
            <a:r>
              <a:rPr lang="en-US" sz="3600" dirty="0" err="1" smtClean="0"/>
              <a:t>Quería</a:t>
            </a:r>
            <a:r>
              <a:rPr lang="en-US" sz="3600" dirty="0" smtClean="0"/>
              <a:t> __________ </a:t>
            </a:r>
            <a:r>
              <a:rPr lang="en-US" sz="3600" dirty="0"/>
              <a:t>(action or thing). </a:t>
            </a:r>
            <a:r>
              <a:rPr lang="en-US" sz="3600" dirty="0" err="1"/>
              <a:t>Entonces</a:t>
            </a:r>
            <a:r>
              <a:rPr lang="en-US" sz="3600" dirty="0" smtClean="0"/>
              <a:t>, </a:t>
            </a:r>
            <a:r>
              <a:rPr lang="en-US" sz="3600" dirty="0" err="1" smtClean="0"/>
              <a:t>fue</a:t>
            </a:r>
            <a:r>
              <a:rPr lang="en-US" sz="3600" dirty="0" smtClean="0"/>
              <a:t> a ______________ (place) y  le </a:t>
            </a:r>
            <a:r>
              <a:rPr lang="en-US" sz="3600" dirty="0" err="1" smtClean="0"/>
              <a:t>gustaba</a:t>
            </a:r>
            <a:r>
              <a:rPr lang="en-US" dirty="0" smtClean="0"/>
              <a:t> ______________ (</a:t>
            </a:r>
            <a:r>
              <a:rPr lang="en-US" sz="3600" dirty="0" smtClean="0"/>
              <a:t>action or thing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un </a:t>
            </a:r>
            <a:r>
              <a:rPr lang="en-US" dirty="0" err="1" smtClean="0"/>
              <a:t>ratón</a:t>
            </a:r>
            <a:r>
              <a:rPr lang="en-US" dirty="0" smtClean="0"/>
              <a:t>. El </a:t>
            </a:r>
            <a:r>
              <a:rPr lang="en-US" dirty="0" err="1" smtClean="0"/>
              <a:t>ratón</a:t>
            </a:r>
            <a:r>
              <a:rPr lang="en-US" dirty="0" smtClean="0"/>
              <a:t> era ________ (</a:t>
            </a:r>
            <a:r>
              <a:rPr lang="en-US" dirty="0" err="1" smtClean="0"/>
              <a:t>descripción</a:t>
            </a:r>
            <a:r>
              <a:rPr lang="en-US" dirty="0" smtClean="0"/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____________ (place).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Quería</a:t>
            </a:r>
            <a:r>
              <a:rPr lang="en-US" dirty="0" smtClean="0"/>
              <a:t> ____________ (thing)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 </a:t>
            </a:r>
            <a:r>
              <a:rPr lang="en-US" dirty="0" err="1" smtClean="0"/>
              <a:t>gustaba</a:t>
            </a:r>
            <a:r>
              <a:rPr lang="en-US" dirty="0" smtClean="0"/>
              <a:t> ___________ (thing) </a:t>
            </a:r>
          </a:p>
        </p:txBody>
      </p:sp>
    </p:spTree>
    <p:extLst>
      <p:ext uri="{BB962C8B-B14F-4D97-AF65-F5344CB8AC3E}">
        <p14:creationId xmlns:p14="http://schemas.microsoft.com/office/powerpoint/2010/main" val="20595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 A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….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Leer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Mirar</a:t>
            </a:r>
            <a:r>
              <a:rPr lang="en-US" dirty="0" smtClean="0"/>
              <a:t> la </a:t>
            </a:r>
            <a:r>
              <a:rPr lang="en-US" dirty="0" err="1" smtClean="0"/>
              <a:t>televisión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futbol</a:t>
            </a:r>
            <a:r>
              <a:rPr lang="en-US" dirty="0" smtClean="0"/>
              <a:t> Americano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futbol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beisbol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Montar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monopatin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Prefieres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calor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El </a:t>
            </a:r>
            <a:r>
              <a:rPr lang="en-US" dirty="0" err="1" smtClean="0"/>
              <a:t>frio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nieve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La </a:t>
            </a:r>
            <a:r>
              <a:rPr lang="en-US" dirty="0" err="1" smtClean="0"/>
              <a:t>lluvia</a:t>
            </a:r>
            <a:r>
              <a:rPr lang="en-US" dirty="0" smtClean="0"/>
              <a:t> (</a:t>
            </a:r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llueve</a:t>
            </a:r>
            <a:r>
              <a:rPr lang="en-US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946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quiero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perro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gato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Una Tortuga</a:t>
            </a:r>
          </a:p>
          <a:p>
            <a:pPr marL="514350" indent="-514350">
              <a:buAutoNum type="arabicPeriod"/>
            </a:pPr>
            <a:r>
              <a:rPr lang="en-US" dirty="0" smtClean="0"/>
              <a:t>Un </a:t>
            </a:r>
            <a:r>
              <a:rPr lang="en-US" dirty="0" err="1" smtClean="0"/>
              <a:t>tigre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38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896</Words>
  <Application>Microsoft Office PowerPoint</Application>
  <PresentationFormat>Widescreen</PresentationFormat>
  <Paragraphs>162</Paragraphs>
  <Slides>38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Lección 5</vt:lpstr>
      <vt:lpstr>Despegue:  ¿Qué hiciste?</vt:lpstr>
      <vt:lpstr>Vocabulario: Descripción</vt:lpstr>
      <vt:lpstr>MADLIBS</vt:lpstr>
      <vt:lpstr>Despegue: </vt:lpstr>
      <vt:lpstr>4 rincones: A ti te gusta…. </vt:lpstr>
      <vt:lpstr>A ti te gusta…</vt:lpstr>
      <vt:lpstr>Prefieres…</vt:lpstr>
      <vt:lpstr>Yo quiero… </vt:lpstr>
      <vt:lpstr>Ayer fue…</vt:lpstr>
      <vt:lpstr>Hoy es</vt:lpstr>
      <vt:lpstr>Yo prefiero…</vt:lpstr>
      <vt:lpstr>Expresiones! (see ppt) </vt:lpstr>
      <vt:lpstr>Práctica de las expresiones: ¿Qué expresión?</vt:lpstr>
      <vt:lpstr>A continuación...</vt:lpstr>
      <vt:lpstr>La familia de Alejandro</vt:lpstr>
      <vt:lpstr>Canción: Familia rap </vt:lpstr>
      <vt:lpstr>Despegue:  ¿Qué expression usas? </vt:lpstr>
      <vt:lpstr>Nota cultural: </vt:lpstr>
      <vt:lpstr>Lección:  Expresar Posesión</vt:lpstr>
      <vt:lpstr>PowerPoint Presentation</vt:lpstr>
      <vt:lpstr>Árbol de familia</vt:lpstr>
      <vt:lpstr>Mini conversaciones:  Hablen con un compañero y escriban las respuestas.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Tarjeta de salida: Responde. </vt:lpstr>
      <vt:lpstr>See lesson 6 ppt (cuento)</vt:lpstr>
      <vt:lpstr>Despegue: Traduzcan. Escriban en inglés. </vt:lpstr>
      <vt:lpstr>Despegue: ¿Qué expression?  </vt:lpstr>
      <vt:lpstr>Actividad de escuchar:</vt:lpstr>
      <vt:lpstr>Actividad de escuchar: </vt:lpstr>
      <vt:lpstr>Escritura libre:  (free write- 10 minutos)  </vt:lpstr>
      <vt:lpstr>El día de San Valentín/el amor </vt:lpstr>
      <vt:lpstr>Canción: Lunes is Monday </vt:lpstr>
      <vt:lpstr>Había una vez, una familia de osos…. 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5</dc:title>
  <dc:creator>Elisa Nieves</dc:creator>
  <cp:lastModifiedBy>Elisa Nieves</cp:lastModifiedBy>
  <cp:revision>36</cp:revision>
  <cp:lastPrinted>2017-09-21T15:28:36Z</cp:lastPrinted>
  <dcterms:created xsi:type="dcterms:W3CDTF">2017-09-19T22:13:24Z</dcterms:created>
  <dcterms:modified xsi:type="dcterms:W3CDTF">2018-02-14T21:40:04Z</dcterms:modified>
</cp:coreProperties>
</file>