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68" r:id="rId5"/>
    <p:sldId id="269" r:id="rId6"/>
    <p:sldId id="267" r:id="rId7"/>
    <p:sldId id="259" r:id="rId8"/>
    <p:sldId id="260" r:id="rId9"/>
    <p:sldId id="262" r:id="rId10"/>
    <p:sldId id="263" r:id="rId11"/>
    <p:sldId id="264" r:id="rId12"/>
    <p:sldId id="261" r:id="rId13"/>
    <p:sldId id="265" r:id="rId14"/>
    <p:sldId id="270" r:id="rId15"/>
    <p:sldId id="271" r:id="rId16"/>
    <p:sldId id="272" r:id="rId17"/>
    <p:sldId id="273" r:id="rId18"/>
    <p:sldId id="274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99301-3B48-48E9-8B3C-4E07611B9C9C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BE6A9-2D0F-4179-86BC-FCD94144C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90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5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1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3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1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5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5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90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5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4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1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17E75-C764-4818-ADC2-9A0BAC98D904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C80CF-E9A8-466B-BAC5-3B2193B3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5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Lección</a:t>
            </a:r>
            <a:r>
              <a:rPr lang="en-US" dirty="0" smtClean="0"/>
              <a:t> 8 y 9: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06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Más</a:t>
            </a:r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/>
            <a:r>
              <a:rPr lang="en-US" dirty="0" smtClean="0"/>
              <a:t>La </a:t>
            </a:r>
            <a:r>
              <a:rPr lang="en-US" dirty="0" err="1" smtClean="0"/>
              <a:t>mano</a:t>
            </a:r>
            <a:endParaRPr lang="en-US" dirty="0" smtClean="0"/>
          </a:p>
          <a:p>
            <a:pPr algn="r"/>
            <a:r>
              <a:rPr lang="en-US" dirty="0" smtClean="0"/>
              <a:t>El pie</a:t>
            </a:r>
          </a:p>
          <a:p>
            <a:pPr algn="r"/>
            <a:r>
              <a:rPr lang="en-US" dirty="0" smtClean="0"/>
              <a:t>Los </a:t>
            </a:r>
            <a:r>
              <a:rPr lang="en-US" dirty="0" err="1" smtClean="0"/>
              <a:t>dedos</a:t>
            </a:r>
            <a:r>
              <a:rPr lang="en-US" dirty="0" smtClean="0"/>
              <a:t> de la </a:t>
            </a:r>
            <a:r>
              <a:rPr lang="en-US" dirty="0" err="1" smtClean="0"/>
              <a:t>mano</a:t>
            </a:r>
            <a:endParaRPr lang="en-US" dirty="0" smtClean="0"/>
          </a:p>
          <a:p>
            <a:pPr algn="r"/>
            <a:r>
              <a:rPr lang="en-US" dirty="0" smtClean="0"/>
              <a:t>Los </a:t>
            </a:r>
            <a:r>
              <a:rPr lang="en-US" dirty="0" err="1" smtClean="0"/>
              <a:t>dedos</a:t>
            </a:r>
            <a:r>
              <a:rPr lang="en-US" dirty="0" smtClean="0"/>
              <a:t> del pie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Hand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Foot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Fingers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Toes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275" y="3592986"/>
            <a:ext cx="242887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65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Mad Libs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Había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un </a:t>
            </a:r>
            <a:r>
              <a:rPr lang="en-US" dirty="0" err="1" smtClean="0"/>
              <a:t>monstruo</a:t>
            </a:r>
            <a:r>
              <a:rPr lang="en-US" dirty="0" smtClean="0"/>
              <a:t> que se </a:t>
            </a:r>
            <a:r>
              <a:rPr lang="en-US" dirty="0" err="1" smtClean="0"/>
              <a:t>llamaba</a:t>
            </a:r>
            <a:r>
              <a:rPr lang="en-US" dirty="0" smtClean="0"/>
              <a:t> </a:t>
            </a:r>
            <a:r>
              <a:rPr lang="en-US" u="sng" dirty="0" smtClean="0"/>
              <a:t>___________(name). </a:t>
            </a:r>
            <a:r>
              <a:rPr lang="en-US" dirty="0" smtClean="0"/>
              <a:t>El </a:t>
            </a:r>
            <a:r>
              <a:rPr lang="en-US" dirty="0" err="1" smtClean="0"/>
              <a:t>monstruo</a:t>
            </a:r>
            <a:r>
              <a:rPr lang="en-US" dirty="0" smtClean="0"/>
              <a:t> tenia  </a:t>
            </a:r>
            <a:r>
              <a:rPr lang="en-US" u="sng" dirty="0" smtClean="0"/>
              <a:t> _      (</a:t>
            </a:r>
            <a:r>
              <a:rPr lang="en-US" u="sng" dirty="0" err="1" smtClean="0"/>
              <a:t>número</a:t>
            </a:r>
            <a:r>
              <a:rPr lang="en-US" u="sng" dirty="0" smtClean="0"/>
              <a:t>) </a:t>
            </a:r>
            <a:r>
              <a:rPr lang="en-US" dirty="0" smtClean="0"/>
              <a:t> </a:t>
            </a:r>
            <a:r>
              <a:rPr lang="en-US" dirty="0" err="1" smtClean="0"/>
              <a:t>años</a:t>
            </a:r>
            <a:r>
              <a:rPr lang="en-US" dirty="0" smtClean="0"/>
              <a:t>. El </a:t>
            </a:r>
            <a:r>
              <a:rPr lang="en-US" dirty="0" err="1" smtClean="0"/>
              <a:t>monstruo</a:t>
            </a:r>
            <a:r>
              <a:rPr lang="en-US" dirty="0" smtClean="0"/>
              <a:t> era de color _________ (color), </a:t>
            </a:r>
            <a:r>
              <a:rPr lang="en-US" dirty="0" err="1" smtClean="0"/>
              <a:t>muy</a:t>
            </a:r>
            <a:r>
              <a:rPr lang="en-US" dirty="0" smtClean="0"/>
              <a:t> __________ y __________(</a:t>
            </a:r>
            <a:r>
              <a:rPr lang="en-US" u="sng" dirty="0" smtClean="0"/>
              <a:t>2 </a:t>
            </a:r>
            <a:r>
              <a:rPr lang="en-US" u="sng" dirty="0" err="1" smtClean="0"/>
              <a:t>adjetivos</a:t>
            </a:r>
            <a:r>
              <a:rPr lang="en-US" dirty="0" smtClean="0"/>
              <a:t>). </a:t>
            </a:r>
            <a:r>
              <a:rPr lang="en-US" dirty="0"/>
              <a:t>El </a:t>
            </a:r>
            <a:r>
              <a:rPr lang="en-US" dirty="0" err="1"/>
              <a:t>monstruo</a:t>
            </a:r>
            <a:r>
              <a:rPr lang="en-US" dirty="0"/>
              <a:t> </a:t>
            </a:r>
            <a:r>
              <a:rPr lang="en-US" dirty="0" err="1"/>
              <a:t>tenía</a:t>
            </a:r>
            <a:r>
              <a:rPr lang="en-US" dirty="0"/>
              <a:t> 3  </a:t>
            </a:r>
            <a:r>
              <a:rPr lang="en-US" u="sng" dirty="0"/>
              <a:t>_________    (</a:t>
            </a:r>
            <a:r>
              <a:rPr lang="en-US" u="sng" dirty="0" err="1"/>
              <a:t>partes</a:t>
            </a:r>
            <a:r>
              <a:rPr lang="en-US" u="sng" dirty="0"/>
              <a:t> del </a:t>
            </a:r>
            <a:r>
              <a:rPr lang="en-US" u="sng" dirty="0" err="1"/>
              <a:t>cuerpo</a:t>
            </a:r>
            <a:r>
              <a:rPr lang="en-US" u="sng" dirty="0"/>
              <a:t>)</a:t>
            </a:r>
            <a:r>
              <a:rPr lang="en-US" dirty="0"/>
              <a:t> </a:t>
            </a:r>
            <a:r>
              <a:rPr lang="en-US" dirty="0" err="1"/>
              <a:t>grandes</a:t>
            </a:r>
            <a:r>
              <a:rPr lang="en-US" dirty="0"/>
              <a:t>. </a:t>
            </a:r>
            <a:r>
              <a:rPr lang="en-US" dirty="0" smtClean="0"/>
              <a:t> La </a:t>
            </a:r>
            <a:r>
              <a:rPr lang="en-US" dirty="0" err="1" smtClean="0"/>
              <a:t>cabezo</a:t>
            </a:r>
            <a:r>
              <a:rPr lang="en-US" dirty="0" smtClean="0"/>
              <a:t> del </a:t>
            </a:r>
            <a:r>
              <a:rPr lang="en-US" dirty="0" err="1" smtClean="0"/>
              <a:t>monstruo</a:t>
            </a:r>
            <a:r>
              <a:rPr lang="en-US" dirty="0" smtClean="0"/>
              <a:t> era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u="sng" dirty="0" smtClean="0"/>
              <a:t>____________ (</a:t>
            </a:r>
            <a:r>
              <a:rPr lang="en-US" u="sng" dirty="0" err="1" smtClean="0"/>
              <a:t>adjetivo</a:t>
            </a:r>
            <a:r>
              <a:rPr lang="en-US" u="sng" dirty="0" smtClean="0"/>
              <a:t>). </a:t>
            </a:r>
            <a:r>
              <a:rPr lang="en-US" dirty="0" smtClean="0"/>
              <a:t>El </a:t>
            </a:r>
            <a:r>
              <a:rPr lang="en-US" dirty="0" err="1" smtClean="0"/>
              <a:t>monstruo</a:t>
            </a:r>
            <a:r>
              <a:rPr lang="en-US" dirty="0" smtClean="0"/>
              <a:t> era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u="sng" dirty="0" smtClean="0"/>
              <a:t>________ (</a:t>
            </a:r>
            <a:r>
              <a:rPr lang="en-US" u="sng" dirty="0" err="1" smtClean="0"/>
              <a:t>adjetivo</a:t>
            </a:r>
            <a:r>
              <a:rPr lang="en-US" u="sng" dirty="0" smtClean="0"/>
              <a:t>. )</a:t>
            </a:r>
            <a:r>
              <a:rPr lang="en-US" dirty="0" smtClean="0"/>
              <a:t>   El </a:t>
            </a:r>
            <a:r>
              <a:rPr lang="en-US" dirty="0" err="1" smtClean="0"/>
              <a:t>monstruo</a:t>
            </a:r>
            <a:r>
              <a:rPr lang="en-US" dirty="0" smtClean="0"/>
              <a:t> no </a:t>
            </a:r>
            <a:r>
              <a:rPr lang="en-US" dirty="0" err="1" smtClean="0"/>
              <a:t>tiene</a:t>
            </a:r>
            <a:r>
              <a:rPr lang="en-US" dirty="0" smtClean="0"/>
              <a:t>  __________ (parte del </a:t>
            </a:r>
            <a:r>
              <a:rPr lang="en-US" dirty="0" err="1" smtClean="0"/>
              <a:t>cuerpo</a:t>
            </a:r>
            <a:r>
              <a:rPr lang="en-US" dirty="0" smtClean="0"/>
              <a:t>) </a:t>
            </a:r>
            <a:r>
              <a:rPr lang="en-US" dirty="0" err="1" smtClean="0"/>
              <a:t>ni</a:t>
            </a:r>
            <a:r>
              <a:rPr lang="en-US" dirty="0" smtClean="0"/>
              <a:t> ______________ (parte del </a:t>
            </a:r>
            <a:r>
              <a:rPr lang="en-US" dirty="0" err="1" smtClean="0"/>
              <a:t>cuerpo</a:t>
            </a:r>
            <a:r>
              <a:rPr lang="en-US" dirty="0" smtClean="0"/>
              <a:t>). </a:t>
            </a:r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51785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Despegue</a:t>
            </a:r>
            <a:r>
              <a:rPr lang="en-US" dirty="0" smtClean="0"/>
              <a:t>: </a:t>
            </a:r>
            <a:r>
              <a:rPr lang="en-US" dirty="0" err="1" smtClean="0"/>
              <a:t>Traduzcan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 El hombre </a:t>
            </a:r>
            <a:r>
              <a:rPr lang="en-US" dirty="0" err="1" smtClean="0"/>
              <a:t>tiene</a:t>
            </a:r>
            <a:r>
              <a:rPr lang="en-US" dirty="0" smtClean="0"/>
              <a:t> 10 </a:t>
            </a:r>
            <a:r>
              <a:rPr lang="en-US" dirty="0" err="1" smtClean="0"/>
              <a:t>dedos</a:t>
            </a:r>
            <a:r>
              <a:rPr lang="en-US" dirty="0" smtClean="0"/>
              <a:t> de la </a:t>
            </a:r>
            <a:r>
              <a:rPr lang="en-US" dirty="0" err="1" smtClean="0"/>
              <a:t>mano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2.  El </a:t>
            </a:r>
            <a:r>
              <a:rPr lang="en-US" dirty="0" err="1" smtClean="0"/>
              <a:t>perro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dos </a:t>
            </a:r>
            <a:r>
              <a:rPr lang="en-US" dirty="0" err="1" smtClean="0"/>
              <a:t>ojos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3. Me </a:t>
            </a:r>
            <a:r>
              <a:rPr lang="en-US" dirty="0" err="1" smtClean="0"/>
              <a:t>duele</a:t>
            </a:r>
            <a:r>
              <a:rPr lang="en-US" dirty="0" smtClean="0"/>
              <a:t> la </a:t>
            </a:r>
            <a:r>
              <a:rPr lang="en-US" dirty="0" err="1" smtClean="0"/>
              <a:t>cabeza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4. El </a:t>
            </a:r>
            <a:r>
              <a:rPr lang="en-US" dirty="0" err="1" smtClean="0"/>
              <a:t>hipopótamo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boca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918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Competencia</a:t>
            </a:r>
            <a:r>
              <a:rPr lang="en-US" b="1" dirty="0" smtClean="0"/>
              <a:t>: </a:t>
            </a:r>
            <a:r>
              <a:rPr lang="en-US" b="1" dirty="0" err="1" smtClean="0"/>
              <a:t>Dibujen</a:t>
            </a:r>
            <a:r>
              <a:rPr lang="en-US" b="1" dirty="0" smtClean="0"/>
              <a:t> un </a:t>
            </a:r>
            <a:r>
              <a:rPr lang="en-US" b="1" dirty="0" err="1" smtClean="0"/>
              <a:t>monstruo</a:t>
            </a:r>
            <a:r>
              <a:rPr lang="en-US" b="1" dirty="0" smtClean="0"/>
              <a:t> </a:t>
            </a:r>
            <a:r>
              <a:rPr lang="en-US" b="1" dirty="0" err="1" smtClean="0"/>
              <a:t>según</a:t>
            </a:r>
            <a:r>
              <a:rPr lang="en-US" b="1" dirty="0" smtClean="0"/>
              <a:t> la </a:t>
            </a:r>
            <a:r>
              <a:rPr lang="en-US" b="1" dirty="0" err="1" smtClean="0"/>
              <a:t>descripción</a:t>
            </a:r>
            <a:r>
              <a:rPr lang="en-US" b="1" dirty="0" smtClean="0"/>
              <a:t>. 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957" y="1825625"/>
            <a:ext cx="4106085" cy="4351338"/>
          </a:xfrm>
        </p:spPr>
      </p:pic>
    </p:spTree>
    <p:extLst>
      <p:ext uri="{BB962C8B-B14F-4D97-AF65-F5344CB8AC3E}">
        <p14:creationId xmlns:p14="http://schemas.microsoft.com/office/powerpoint/2010/main" val="241961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pareja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Dibujen</a:t>
            </a:r>
            <a:r>
              <a:rPr lang="en-US" dirty="0" smtClean="0"/>
              <a:t> un </a:t>
            </a:r>
            <a:r>
              <a:rPr lang="en-US" dirty="0" err="1" smtClean="0"/>
              <a:t>monstruo</a:t>
            </a:r>
            <a:r>
              <a:rPr lang="en-US" dirty="0" smtClean="0"/>
              <a:t> y escribe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historia</a:t>
            </a:r>
            <a:r>
              <a:rPr lang="en-US" dirty="0" smtClean="0"/>
              <a:t> y </a:t>
            </a:r>
            <a:r>
              <a:rPr lang="en-US" dirty="0" err="1" smtClean="0"/>
              <a:t>descripción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monstruo</a:t>
            </a:r>
            <a:r>
              <a:rPr lang="en-US" dirty="0" smtClean="0"/>
              <a:t>.  Sean </a:t>
            </a:r>
            <a:r>
              <a:rPr lang="en-US" dirty="0" err="1" smtClean="0"/>
              <a:t>creativos</a:t>
            </a:r>
            <a:r>
              <a:rPr lang="en-US" dirty="0" smtClean="0"/>
              <a:t>. </a:t>
            </a:r>
            <a:r>
              <a:rPr lang="en-US" dirty="0" err="1" smtClean="0"/>
              <a:t>Prepárense</a:t>
            </a:r>
            <a:r>
              <a:rPr lang="en-US" dirty="0" smtClean="0"/>
              <a:t> para presenter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monstruo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20 </a:t>
            </a:r>
            <a:r>
              <a:rPr lang="en-US" dirty="0" err="1" smtClean="0"/>
              <a:t>minutos</a:t>
            </a:r>
            <a:r>
              <a:rPr lang="en-US" dirty="0" smtClean="0"/>
              <a:t> 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391" y="2675630"/>
            <a:ext cx="410608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7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Despegue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se llama la </a:t>
            </a:r>
            <a:r>
              <a:rPr lang="en-US" dirty="0" err="1" smtClean="0"/>
              <a:t>hija</a:t>
            </a:r>
            <a:r>
              <a:rPr lang="en-US" dirty="0" smtClean="0"/>
              <a:t> de </a:t>
            </a:r>
            <a:r>
              <a:rPr lang="en-US" dirty="0" err="1" smtClean="0"/>
              <a:t>Valentín</a:t>
            </a:r>
            <a:r>
              <a:rPr lang="en-US" dirty="0" smtClean="0"/>
              <a:t>?</a:t>
            </a:r>
            <a:r>
              <a:rPr lang="en-US" dirty="0"/>
              <a:t> </a:t>
            </a:r>
            <a:r>
              <a:rPr lang="en-US" dirty="0" smtClean="0"/>
              <a:t>¿</a:t>
            </a:r>
            <a:r>
              <a:rPr lang="en-US" dirty="0" err="1" smtClean="0"/>
              <a:t>Cuántos</a:t>
            </a:r>
            <a:r>
              <a:rPr lang="en-US" dirty="0" smtClean="0"/>
              <a:t> </a:t>
            </a:r>
            <a:r>
              <a:rPr lang="en-US" dirty="0" err="1" smtClean="0"/>
              <a:t>años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?</a:t>
            </a:r>
          </a:p>
          <a:p>
            <a:pPr marL="514350" indent="-514350">
              <a:buAutoNum type="arabicPeriod"/>
            </a:pPr>
            <a:r>
              <a:rPr lang="en-US" dirty="0" smtClean="0"/>
              <a:t>¿</a:t>
            </a:r>
            <a:r>
              <a:rPr lang="en-US" dirty="0" err="1" smtClean="0"/>
              <a:t>Adónde</a:t>
            </a:r>
            <a:r>
              <a:rPr lang="en-US" dirty="0" smtClean="0"/>
              <a:t> </a:t>
            </a:r>
            <a:r>
              <a:rPr lang="en-US" dirty="0" err="1" smtClean="0"/>
              <a:t>fue</a:t>
            </a:r>
            <a:r>
              <a:rPr lang="en-US" dirty="0" smtClean="0"/>
              <a:t> la </a:t>
            </a:r>
            <a:r>
              <a:rPr lang="en-US" dirty="0" err="1" smtClean="0"/>
              <a:t>madre</a:t>
            </a:r>
            <a:r>
              <a:rPr lang="en-US" dirty="0" smtClean="0"/>
              <a:t> de </a:t>
            </a:r>
            <a:r>
              <a:rPr lang="en-US" dirty="0" err="1" smtClean="0"/>
              <a:t>ella</a:t>
            </a:r>
            <a:r>
              <a:rPr lang="en-US" dirty="0" smtClean="0"/>
              <a:t>?  </a:t>
            </a:r>
          </a:p>
          <a:p>
            <a:pPr marL="514350" indent="-514350">
              <a:buAutoNum type="arabicPeriod"/>
            </a:pPr>
            <a:r>
              <a:rPr lang="en-US" dirty="0" smtClean="0"/>
              <a:t>¿De </a:t>
            </a:r>
            <a:r>
              <a:rPr lang="en-US" dirty="0" err="1" smtClean="0"/>
              <a:t>dónde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Valentín</a:t>
            </a:r>
            <a:r>
              <a:rPr lang="en-US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07672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Vocabulario</a:t>
            </a:r>
            <a:r>
              <a:rPr lang="en-US" dirty="0" smtClean="0"/>
              <a:t>--</a:t>
            </a:r>
            <a:r>
              <a:rPr lang="en-US" dirty="0" err="1" smtClean="0"/>
              <a:t>Dentista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en-US" dirty="0" smtClean="0"/>
              <a:t>Me </a:t>
            </a:r>
            <a:r>
              <a:rPr lang="en-US" dirty="0" err="1" smtClean="0"/>
              <a:t>lavo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dientes</a:t>
            </a: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noche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Después</a:t>
            </a:r>
            <a:r>
              <a:rPr lang="en-US" dirty="0" smtClean="0"/>
              <a:t> de comer</a:t>
            </a:r>
          </a:p>
          <a:p>
            <a:pPr marL="0" indent="0" algn="r">
              <a:buNone/>
            </a:pPr>
            <a:r>
              <a:rPr lang="en-US" dirty="0" err="1" smtClean="0"/>
              <a:t>Voy</a:t>
            </a:r>
            <a:r>
              <a:rPr lang="en-US" dirty="0" smtClean="0"/>
              <a:t> a…</a:t>
            </a:r>
          </a:p>
          <a:p>
            <a:pPr marL="0" indent="0" algn="r">
              <a:buNone/>
            </a:pPr>
            <a:r>
              <a:rPr lang="en-US" dirty="0" smtClean="0"/>
              <a:t>Me </a:t>
            </a:r>
            <a:r>
              <a:rPr lang="en-US" dirty="0" err="1" smtClean="0"/>
              <a:t>gusta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Me da </a:t>
            </a:r>
            <a:r>
              <a:rPr lang="en-US" dirty="0" err="1" smtClean="0"/>
              <a:t>empastes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Me </a:t>
            </a:r>
            <a:r>
              <a:rPr lang="en-US" dirty="0" err="1" smtClean="0"/>
              <a:t>saca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dientes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Sonríe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Llora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Recibe</a:t>
            </a:r>
            <a:r>
              <a:rPr lang="en-US" dirty="0" smtClean="0"/>
              <a:t> un </a:t>
            </a:r>
            <a:r>
              <a:rPr lang="en-US" dirty="0" err="1" smtClean="0"/>
              <a:t>empaste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Una caries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 brush my teeth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At night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After I eat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 go to…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 like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She/he gives me a filling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He/she pull out my teeth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He/she smiles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he/she cries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He/she received a filling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 cavity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31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Despegue</a:t>
            </a:r>
            <a:r>
              <a:rPr lang="en-US" dirty="0" smtClean="0"/>
              <a:t>:  </a:t>
            </a:r>
            <a:r>
              <a:rPr lang="en-US" dirty="0" err="1" smtClean="0"/>
              <a:t>Traduzcan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Voy</a:t>
            </a:r>
            <a:r>
              <a:rPr lang="en-US" dirty="0"/>
              <a:t> </a:t>
            </a:r>
            <a:r>
              <a:rPr lang="en-US" dirty="0" smtClean="0"/>
              <a:t>al </a:t>
            </a:r>
            <a:r>
              <a:rPr lang="en-US" dirty="0" err="1" smtClean="0"/>
              <a:t>dentista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al </a:t>
            </a:r>
            <a:r>
              <a:rPr lang="en-US" dirty="0" err="1" smtClean="0"/>
              <a:t>dentista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Llora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are your plans over the break?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Despegue</a:t>
            </a:r>
            <a:r>
              <a:rPr lang="en-US" dirty="0" smtClean="0"/>
              <a:t> (</a:t>
            </a:r>
            <a:r>
              <a:rPr lang="en-US" dirty="0" err="1" smtClean="0"/>
              <a:t>Traduzcan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Brandon </a:t>
            </a:r>
            <a:r>
              <a:rPr lang="en-US" dirty="0" err="1" smtClean="0"/>
              <a:t>quiere</a:t>
            </a:r>
            <a:r>
              <a:rPr lang="en-US" dirty="0" smtClean="0"/>
              <a:t> un </a:t>
            </a:r>
            <a:r>
              <a:rPr lang="en-US" dirty="0" err="1" smtClean="0"/>
              <a:t>perro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e </a:t>
            </a:r>
            <a:r>
              <a:rPr lang="en-US" dirty="0" err="1" smtClean="0"/>
              <a:t>inteligente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Su </a:t>
            </a:r>
            <a:r>
              <a:rPr lang="en-US" dirty="0" err="1" smtClean="0"/>
              <a:t>hermana</a:t>
            </a:r>
            <a:r>
              <a:rPr lang="en-US" dirty="0" smtClean="0"/>
              <a:t>, Katie,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rata. </a:t>
            </a:r>
          </a:p>
          <a:p>
            <a:r>
              <a:rPr lang="en-US" dirty="0" smtClean="0"/>
              <a:t>3.  Brandon dice que las </a:t>
            </a:r>
            <a:r>
              <a:rPr lang="en-US" dirty="0" err="1" smtClean="0"/>
              <a:t>ratas</a:t>
            </a:r>
            <a:r>
              <a:rPr lang="en-US" dirty="0" smtClean="0"/>
              <a:t> son </a:t>
            </a:r>
            <a:r>
              <a:rPr lang="en-US" dirty="0" err="1" smtClean="0"/>
              <a:t>horribles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4.  Brandon </a:t>
            </a:r>
            <a:r>
              <a:rPr lang="en-US" dirty="0" err="1" smtClean="0"/>
              <a:t>quiere</a:t>
            </a:r>
            <a:r>
              <a:rPr lang="en-US" dirty="0" smtClean="0"/>
              <a:t> un </a:t>
            </a:r>
            <a:r>
              <a:rPr lang="en-US" dirty="0" err="1" smtClean="0"/>
              <a:t>perro</a:t>
            </a:r>
            <a:r>
              <a:rPr lang="en-US" dirty="0" smtClean="0"/>
              <a:t> de color normal.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30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Competencia</a:t>
            </a:r>
            <a:r>
              <a:rPr lang="en-US" dirty="0" smtClean="0"/>
              <a:t>: </a:t>
            </a:r>
            <a:r>
              <a:rPr lang="en-US" dirty="0" err="1" smtClean="0"/>
              <a:t>Repaso</a:t>
            </a:r>
            <a:r>
              <a:rPr lang="en-US" dirty="0" smtClean="0"/>
              <a:t> de </a:t>
            </a:r>
            <a:r>
              <a:rPr lang="en-US" dirty="0" err="1" smtClean="0"/>
              <a:t>vocabulario</a:t>
            </a:r>
            <a:r>
              <a:rPr lang="en-US" dirty="0" smtClean="0"/>
              <a:t> de </a:t>
            </a:r>
            <a:r>
              <a:rPr lang="en-US" dirty="0" err="1" smtClean="0"/>
              <a:t>lección</a:t>
            </a:r>
            <a:r>
              <a:rPr lang="en-US" dirty="0" smtClean="0"/>
              <a:t> 8 y 9.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</a:t>
            </a:r>
            <a:r>
              <a:rPr lang="en-US" dirty="0" err="1" smtClean="0"/>
              <a:t>Había</a:t>
            </a:r>
            <a:r>
              <a:rPr lang="en-US" dirty="0" smtClean="0"/>
              <a:t> un </a:t>
            </a:r>
            <a:r>
              <a:rPr lang="en-US" dirty="0" err="1" smtClean="0"/>
              <a:t>muchacho</a:t>
            </a:r>
            <a:r>
              <a:rPr lang="en-US" dirty="0" smtClean="0"/>
              <a:t> que se </a:t>
            </a:r>
            <a:r>
              <a:rPr lang="en-US" dirty="0" err="1" smtClean="0"/>
              <a:t>llamaba</a:t>
            </a:r>
            <a:r>
              <a:rPr lang="en-US" dirty="0" smtClean="0"/>
              <a:t> Brian.</a:t>
            </a:r>
          </a:p>
          <a:p>
            <a:r>
              <a:rPr lang="en-US" dirty="0" smtClean="0"/>
              <a:t>2.  Brian era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inteligente</a:t>
            </a:r>
            <a:r>
              <a:rPr lang="en-US" dirty="0" smtClean="0"/>
              <a:t> y </a:t>
            </a:r>
            <a:r>
              <a:rPr lang="en-US" dirty="0" err="1" smtClean="0"/>
              <a:t>guapo</a:t>
            </a:r>
            <a:r>
              <a:rPr lang="en-US" dirty="0" smtClean="0"/>
              <a:t>. </a:t>
            </a:r>
          </a:p>
          <a:p>
            <a:r>
              <a:rPr lang="en-US" dirty="0" smtClean="0"/>
              <a:t>3.  Brian </a:t>
            </a:r>
            <a:r>
              <a:rPr lang="en-US" dirty="0" err="1" smtClean="0"/>
              <a:t>quería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al </a:t>
            </a:r>
            <a:r>
              <a:rPr lang="en-US" dirty="0" err="1" smtClean="0"/>
              <a:t>baile</a:t>
            </a:r>
            <a:r>
              <a:rPr lang="en-US" dirty="0" smtClean="0"/>
              <a:t> Homecoming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chica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4.  La </a:t>
            </a:r>
            <a:r>
              <a:rPr lang="en-US" dirty="0" err="1" smtClean="0"/>
              <a:t>chica</a:t>
            </a:r>
            <a:r>
              <a:rPr lang="en-US" dirty="0" smtClean="0"/>
              <a:t> se </a:t>
            </a:r>
            <a:r>
              <a:rPr lang="en-US" dirty="0" err="1" smtClean="0"/>
              <a:t>llamaba</a:t>
            </a:r>
            <a:r>
              <a:rPr lang="en-US" dirty="0" smtClean="0"/>
              <a:t> Susana. </a:t>
            </a:r>
          </a:p>
          <a:p>
            <a:r>
              <a:rPr lang="en-US" dirty="0" smtClean="0"/>
              <a:t>5.  Susana era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guapa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6.  Pero Susana no </a:t>
            </a:r>
            <a:r>
              <a:rPr lang="en-US" dirty="0" err="1" smtClean="0"/>
              <a:t>quería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al </a:t>
            </a:r>
            <a:r>
              <a:rPr lang="en-US" dirty="0" err="1" smtClean="0"/>
              <a:t>baile</a:t>
            </a:r>
            <a:r>
              <a:rPr lang="en-US" dirty="0" smtClean="0"/>
              <a:t> Homecoming con Brian.</a:t>
            </a:r>
          </a:p>
          <a:p>
            <a:r>
              <a:rPr lang="en-US" dirty="0" smtClean="0"/>
              <a:t>7.  Ella </a:t>
            </a:r>
            <a:r>
              <a:rPr lang="en-US" dirty="0" err="1" smtClean="0"/>
              <a:t>quería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sola. </a:t>
            </a:r>
          </a:p>
          <a:p>
            <a:r>
              <a:rPr lang="en-US" dirty="0" smtClean="0"/>
              <a:t>8.  Ella </a:t>
            </a:r>
            <a:r>
              <a:rPr lang="en-US" dirty="0" err="1" smtClean="0"/>
              <a:t>quería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con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amigas</a:t>
            </a:r>
            <a:r>
              <a:rPr lang="en-US" smtClean="0"/>
              <a:t>, Marta y Monica.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7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Despegue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hiciste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el fin de </a:t>
            </a:r>
            <a:r>
              <a:rPr lang="en-US" dirty="0" err="1" smtClean="0"/>
              <a:t>semana</a:t>
            </a:r>
            <a:r>
              <a:rPr lang="en-US" dirty="0" smtClean="0"/>
              <a:t>?  Escribe 3 </a:t>
            </a:r>
            <a:r>
              <a:rPr lang="en-US" dirty="0" err="1" smtClean="0"/>
              <a:t>cosas</a:t>
            </a:r>
            <a:r>
              <a:rPr lang="en-US" dirty="0" smtClean="0"/>
              <a:t> que </a:t>
            </a:r>
            <a:r>
              <a:rPr lang="en-US" dirty="0" err="1" smtClean="0"/>
              <a:t>hiciste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Ejemplo</a:t>
            </a:r>
            <a:r>
              <a:rPr lang="en-US" dirty="0" smtClean="0"/>
              <a:t>:  </a:t>
            </a:r>
          </a:p>
          <a:p>
            <a:pPr marL="0" indent="0">
              <a:buNone/>
            </a:pP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fui</a:t>
            </a:r>
            <a:r>
              <a:rPr lang="en-US" dirty="0" smtClean="0"/>
              <a:t> a </a:t>
            </a:r>
            <a:r>
              <a:rPr lang="en-US" dirty="0" err="1" smtClean="0"/>
              <a:t>Disneylandia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miré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película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jugué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parque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73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 on your Midterm scores for each part.  </a:t>
            </a:r>
          </a:p>
          <a:p>
            <a:pPr marL="0" indent="0">
              <a:buNone/>
            </a:pPr>
            <a:r>
              <a:rPr lang="en-US" dirty="0" smtClean="0"/>
              <a:t>1.) What part was easiest for you?</a:t>
            </a:r>
          </a:p>
          <a:p>
            <a:pPr marL="0" indent="0">
              <a:buNone/>
            </a:pPr>
            <a:r>
              <a:rPr lang="en-US" dirty="0" smtClean="0"/>
              <a:t>2.) Did you expect the score you received?</a:t>
            </a:r>
          </a:p>
          <a:p>
            <a:pPr marL="0" indent="0">
              <a:buNone/>
            </a:pPr>
            <a:r>
              <a:rPr lang="en-US" dirty="0" smtClean="0"/>
              <a:t>3.) What will you do different for the final?  </a:t>
            </a:r>
          </a:p>
          <a:p>
            <a:r>
              <a:rPr lang="en-US" dirty="0" smtClean="0"/>
              <a:t>Write 3 goals for Spanish class. </a:t>
            </a:r>
          </a:p>
          <a:p>
            <a:pPr marL="0" indent="0">
              <a:buNone/>
            </a:pPr>
            <a:r>
              <a:rPr lang="en-US" dirty="0" smtClean="0"/>
              <a:t>They need to be realistic, detailed, and achievable.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95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Repaso</a:t>
            </a:r>
            <a:r>
              <a:rPr lang="en-US" dirty="0" smtClean="0"/>
              <a:t>– </a:t>
            </a:r>
            <a:r>
              <a:rPr lang="en-US" dirty="0" err="1" smtClean="0"/>
              <a:t>vocabulario</a:t>
            </a:r>
            <a:r>
              <a:rPr lang="en-US" dirty="0" smtClean="0"/>
              <a:t> </a:t>
            </a:r>
            <a:r>
              <a:rPr lang="en-US" dirty="0" err="1" smtClean="0"/>
              <a:t>lección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en-US" dirty="0" err="1" smtClean="0"/>
              <a:t>Es</a:t>
            </a:r>
            <a:r>
              <a:rPr lang="en-US" dirty="0" smtClean="0"/>
              <a:t>/era </a:t>
            </a:r>
            <a:r>
              <a:rPr lang="en-US" dirty="0" err="1" smtClean="0"/>
              <a:t>bonita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Es</a:t>
            </a:r>
            <a:r>
              <a:rPr lang="en-US" dirty="0" smtClean="0"/>
              <a:t>/era </a:t>
            </a:r>
            <a:r>
              <a:rPr lang="en-US" dirty="0" err="1" smtClean="0"/>
              <a:t>feo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Es</a:t>
            </a:r>
            <a:r>
              <a:rPr lang="en-US" dirty="0" smtClean="0"/>
              <a:t>/era </a:t>
            </a:r>
            <a:r>
              <a:rPr lang="en-US" dirty="0" err="1" smtClean="0"/>
              <a:t>guapo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Hay/</a:t>
            </a:r>
            <a:r>
              <a:rPr lang="en-US" dirty="0" err="1" smtClean="0"/>
              <a:t>Había</a:t>
            </a:r>
            <a:r>
              <a:rPr lang="en-US" dirty="0" smtClean="0"/>
              <a:t> un hombre</a:t>
            </a:r>
          </a:p>
          <a:p>
            <a:pPr marL="0" indent="0" algn="r">
              <a:buNone/>
            </a:pPr>
            <a:r>
              <a:rPr lang="en-US" dirty="0" smtClean="0"/>
              <a:t>Hay/</a:t>
            </a:r>
            <a:r>
              <a:rPr lang="en-US" dirty="0" err="1" smtClean="0"/>
              <a:t>Había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mujer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Quiere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Quería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en-US" dirty="0" err="1" smtClean="0"/>
              <a:t>Diecinueve</a:t>
            </a:r>
            <a:r>
              <a:rPr lang="en-US" dirty="0" smtClean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56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Despegue</a:t>
            </a:r>
            <a:r>
              <a:rPr lang="en-US" dirty="0" smtClean="0"/>
              <a:t>: </a:t>
            </a:r>
            <a:r>
              <a:rPr lang="en-US" dirty="0" err="1" smtClean="0"/>
              <a:t>Traduzcan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Era </a:t>
            </a:r>
            <a:r>
              <a:rPr lang="en-US" dirty="0" err="1" smtClean="0"/>
              <a:t>bonita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Era </a:t>
            </a:r>
            <a:r>
              <a:rPr lang="en-US" dirty="0" err="1" smtClean="0"/>
              <a:t>feo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Había</a:t>
            </a:r>
            <a:r>
              <a:rPr lang="en-US" dirty="0" smtClean="0"/>
              <a:t> un hombre.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Quería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 smtClean="0"/>
              <a:t>Había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mujer</a:t>
            </a:r>
            <a:r>
              <a:rPr lang="en-US" dirty="0" smtClean="0"/>
              <a:t> </a:t>
            </a:r>
            <a:r>
              <a:rPr lang="en-US" dirty="0" err="1" smtClean="0"/>
              <a:t>bonita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Canción</a:t>
            </a:r>
            <a:r>
              <a:rPr lang="en-US" dirty="0" smtClean="0"/>
              <a:t>: El </a:t>
            </a:r>
            <a:r>
              <a:rPr lang="en-US" dirty="0" err="1" smtClean="0"/>
              <a:t>cuerpo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 El es masculino, y la es </a:t>
            </a:r>
            <a:r>
              <a:rPr lang="es-ES" dirty="0" err="1"/>
              <a:t>feminina</a:t>
            </a:r>
            <a:r>
              <a:rPr lang="es-ES" dirty="0"/>
              <a:t>. X4</a:t>
            </a:r>
          </a:p>
          <a:p>
            <a:pPr marL="0" indent="0">
              <a:buNone/>
            </a:pPr>
            <a:r>
              <a:rPr lang="es-ES" dirty="0"/>
              <a:t> ¡Ay, ay! ¡Me duele la cabeza! ¡Cabeza</a:t>
            </a:r>
            <a:r>
              <a:rPr lang="es-ES" dirty="0" smtClean="0"/>
              <a:t>!</a:t>
            </a:r>
          </a:p>
          <a:p>
            <a:pPr marL="0" indent="0">
              <a:buNone/>
            </a:pPr>
            <a:r>
              <a:rPr lang="es-ES" dirty="0" smtClean="0"/>
              <a:t>¡</a:t>
            </a:r>
            <a:r>
              <a:rPr lang="es-ES" dirty="0"/>
              <a:t>Ay, ay! ¡Me duele la nariz! ¡Nariz</a:t>
            </a:r>
            <a:r>
              <a:rPr lang="es-ES" dirty="0" smtClean="0"/>
              <a:t>!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>¡Ay, ay! ¡Me duele la cabeza! ¡Cabeza</a:t>
            </a:r>
            <a:r>
              <a:rPr lang="es-ES" dirty="0" smtClean="0"/>
              <a:t>!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>¡Ay, ay! ¡Me duele la nariz! ¡Nariz</a:t>
            </a:r>
            <a:r>
              <a:rPr lang="es-ES" dirty="0" smtClean="0"/>
              <a:t>!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/>
              <a:t>ojo, el brazo, el dedo, el pie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La</a:t>
            </a:r>
            <a:r>
              <a:rPr lang="es-ES" dirty="0"/>
              <a:t> </a:t>
            </a:r>
            <a:r>
              <a:rPr lang="es-ES" dirty="0" smtClean="0"/>
              <a:t>mano</a:t>
            </a:r>
            <a:r>
              <a:rPr lang="es-ES" dirty="0"/>
              <a:t>, la boca, la pierna, y la nariz 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6378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Partes</a:t>
            </a:r>
            <a:r>
              <a:rPr lang="en-US" dirty="0" smtClean="0"/>
              <a:t> del </a:t>
            </a:r>
            <a:r>
              <a:rPr lang="en-US" dirty="0" err="1" smtClean="0"/>
              <a:t>cuerpo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dirty="0" smtClean="0"/>
              <a:t>Los </a:t>
            </a:r>
            <a:r>
              <a:rPr lang="en-US" dirty="0" err="1" smtClean="0"/>
              <a:t>ojos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Las </a:t>
            </a:r>
            <a:r>
              <a:rPr lang="en-US" dirty="0" err="1" smtClean="0"/>
              <a:t>orejas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La </a:t>
            </a:r>
            <a:r>
              <a:rPr lang="en-US" dirty="0" err="1" smtClean="0"/>
              <a:t>boca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La </a:t>
            </a:r>
            <a:r>
              <a:rPr lang="en-US" dirty="0" err="1" smtClean="0"/>
              <a:t>nariz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La </a:t>
            </a:r>
            <a:r>
              <a:rPr lang="en-US" dirty="0" err="1" smtClean="0"/>
              <a:t>cabeza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Los </a:t>
            </a:r>
            <a:r>
              <a:rPr lang="en-US" dirty="0" err="1" smtClean="0"/>
              <a:t>brazos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Las </a:t>
            </a:r>
            <a:r>
              <a:rPr lang="en-US" dirty="0" err="1" smtClean="0"/>
              <a:t>piernas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Los pies</a:t>
            </a:r>
          </a:p>
          <a:p>
            <a:pPr marL="0" indent="0" algn="r">
              <a:buNone/>
            </a:pPr>
            <a:r>
              <a:rPr lang="en-US" dirty="0" smtClean="0"/>
              <a:t>El </a:t>
            </a:r>
            <a:r>
              <a:rPr lang="en-US" dirty="0" err="1" smtClean="0"/>
              <a:t>estómago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Eyes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Ears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Mouth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Nose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Head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Arms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Legs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Feet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Stomach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16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695</Words>
  <Application>Microsoft Office PowerPoint</Application>
  <PresentationFormat>Widescreen</PresentationFormat>
  <Paragraphs>127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Lección 8 y 9:</vt:lpstr>
      <vt:lpstr>Despegue (Traduzcan)</vt:lpstr>
      <vt:lpstr>Competencia: Repaso de vocabulario de lección 8 y 9. </vt:lpstr>
      <vt:lpstr>Despegue:</vt:lpstr>
      <vt:lpstr>Metas </vt:lpstr>
      <vt:lpstr>Repaso– vocabulario lección 8</vt:lpstr>
      <vt:lpstr>Despegue: Traduzcan</vt:lpstr>
      <vt:lpstr>Canción: El cuerpo</vt:lpstr>
      <vt:lpstr>Partes del cuerpo</vt:lpstr>
      <vt:lpstr>Más… </vt:lpstr>
      <vt:lpstr>Mad Libs</vt:lpstr>
      <vt:lpstr>Despegue: Traduzcan</vt:lpstr>
      <vt:lpstr>Competencia: Dibujen un monstruo según la descripción. </vt:lpstr>
      <vt:lpstr>Trabajo en pareja</vt:lpstr>
      <vt:lpstr>Despegue:</vt:lpstr>
      <vt:lpstr>Vocabulario--Dentista </vt:lpstr>
      <vt:lpstr>Despegue:  Traduzcan </vt:lpstr>
      <vt:lpstr>Reflection: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Lección 8 y 9:</dc:title>
  <dc:creator>Elisa Nieves</dc:creator>
  <cp:lastModifiedBy>Elisa Nieves</cp:lastModifiedBy>
  <cp:revision>31</cp:revision>
  <cp:lastPrinted>2018-03-22T16:49:46Z</cp:lastPrinted>
  <dcterms:created xsi:type="dcterms:W3CDTF">2017-10-16T20:48:51Z</dcterms:created>
  <dcterms:modified xsi:type="dcterms:W3CDTF">2018-03-23T16:21:25Z</dcterms:modified>
</cp:coreProperties>
</file>